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9" r:id="rId5"/>
    <p:sldId id="785" r:id="rId6"/>
    <p:sldId id="843" r:id="rId7"/>
    <p:sldId id="793" r:id="rId8"/>
    <p:sldId id="794" r:id="rId9"/>
    <p:sldId id="795" r:id="rId10"/>
    <p:sldId id="796" r:id="rId11"/>
    <p:sldId id="797" r:id="rId12"/>
    <p:sldId id="798" r:id="rId13"/>
    <p:sldId id="799" r:id="rId14"/>
    <p:sldId id="828" r:id="rId15"/>
    <p:sldId id="829" r:id="rId16"/>
  </p:sldIdLst>
  <p:sldSz cx="12188825" cy="6858000"/>
  <p:notesSz cx="6858000" cy="9144000"/>
  <p:defaultTextStyle>
    <a:defPPr>
      <a:defRPr lang="en-US"/>
    </a:defPPr>
    <a:lvl1pPr marL="0" algn="l" defTabSz="579011" rtl="0" eaLnBrk="1" latinLnBrk="0" hangingPunct="1">
      <a:defRPr sz="2400" kern="1200">
        <a:solidFill>
          <a:schemeClr val="tx1"/>
        </a:solidFill>
        <a:latin typeface="+mn-lt"/>
        <a:ea typeface="+mn-ea"/>
        <a:cs typeface="+mn-cs"/>
      </a:defRPr>
    </a:lvl1pPr>
    <a:lvl2pPr marL="579011" algn="l" defTabSz="579011" rtl="0" eaLnBrk="1" latinLnBrk="0" hangingPunct="1">
      <a:defRPr sz="2400" kern="1200">
        <a:solidFill>
          <a:schemeClr val="tx1"/>
        </a:solidFill>
        <a:latin typeface="+mn-lt"/>
        <a:ea typeface="+mn-ea"/>
        <a:cs typeface="+mn-cs"/>
      </a:defRPr>
    </a:lvl2pPr>
    <a:lvl3pPr marL="1158023" algn="l" defTabSz="579011" rtl="0" eaLnBrk="1" latinLnBrk="0" hangingPunct="1">
      <a:defRPr sz="2400" kern="1200">
        <a:solidFill>
          <a:schemeClr val="tx1"/>
        </a:solidFill>
        <a:latin typeface="+mn-lt"/>
        <a:ea typeface="+mn-ea"/>
        <a:cs typeface="+mn-cs"/>
      </a:defRPr>
    </a:lvl3pPr>
    <a:lvl4pPr marL="1737033" algn="l" defTabSz="579011" rtl="0" eaLnBrk="1" latinLnBrk="0" hangingPunct="1">
      <a:defRPr sz="2400" kern="1200">
        <a:solidFill>
          <a:schemeClr val="tx1"/>
        </a:solidFill>
        <a:latin typeface="+mn-lt"/>
        <a:ea typeface="+mn-ea"/>
        <a:cs typeface="+mn-cs"/>
      </a:defRPr>
    </a:lvl4pPr>
    <a:lvl5pPr marL="2316044" algn="l" defTabSz="579011" rtl="0" eaLnBrk="1" latinLnBrk="0" hangingPunct="1">
      <a:defRPr sz="2400" kern="1200">
        <a:solidFill>
          <a:schemeClr val="tx1"/>
        </a:solidFill>
        <a:latin typeface="+mn-lt"/>
        <a:ea typeface="+mn-ea"/>
        <a:cs typeface="+mn-cs"/>
      </a:defRPr>
    </a:lvl5pPr>
    <a:lvl6pPr marL="2895055" algn="l" defTabSz="579011" rtl="0" eaLnBrk="1" latinLnBrk="0" hangingPunct="1">
      <a:defRPr sz="2400" kern="1200">
        <a:solidFill>
          <a:schemeClr val="tx1"/>
        </a:solidFill>
        <a:latin typeface="+mn-lt"/>
        <a:ea typeface="+mn-ea"/>
        <a:cs typeface="+mn-cs"/>
      </a:defRPr>
    </a:lvl6pPr>
    <a:lvl7pPr marL="3474067" algn="l" defTabSz="579011" rtl="0" eaLnBrk="1" latinLnBrk="0" hangingPunct="1">
      <a:defRPr sz="2400" kern="1200">
        <a:solidFill>
          <a:schemeClr val="tx1"/>
        </a:solidFill>
        <a:latin typeface="+mn-lt"/>
        <a:ea typeface="+mn-ea"/>
        <a:cs typeface="+mn-cs"/>
      </a:defRPr>
    </a:lvl7pPr>
    <a:lvl8pPr marL="4053077" algn="l" defTabSz="579011" rtl="0" eaLnBrk="1" latinLnBrk="0" hangingPunct="1">
      <a:defRPr sz="2400" kern="1200">
        <a:solidFill>
          <a:schemeClr val="tx1"/>
        </a:solidFill>
        <a:latin typeface="+mn-lt"/>
        <a:ea typeface="+mn-ea"/>
        <a:cs typeface="+mn-cs"/>
      </a:defRPr>
    </a:lvl8pPr>
    <a:lvl9pPr marL="4632088" algn="l" defTabSz="57901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Zukowski (ISACA HQ)" initials="NZ" lastIdx="1" clrIdx="0"/>
  <p:cmAuthor id="1" name="Karen Heslop" initials="KH" lastIdx="5" clrIdx="1">
    <p:extLst>
      <p:ext uri="{19B8F6BF-5375-455C-9EA6-DF929625EA0E}">
        <p15:presenceInfo xmlns:p15="http://schemas.microsoft.com/office/powerpoint/2012/main" userId="S::kheslop@isaca.org::1c816b33-901b-45fa-97aa-b735cc7536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048"/>
    <a:srgbClr val="4C4C4C"/>
    <a:srgbClr val="626F7A"/>
    <a:srgbClr val="861836"/>
    <a:srgbClr val="009900"/>
    <a:srgbClr val="FF9999"/>
    <a:srgbClr val="D8BEEC"/>
    <a:srgbClr val="3E4446"/>
    <a:srgbClr val="363636"/>
    <a:srgbClr val="474D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79E17-E5BC-4FAE-9AA5-22516283C62B}" v="119" dt="2018-10-17T21:05:57.777"/>
    <p1510:client id="{000B3B59-B25D-4651-904A-5A5582757B12}" v="2" dt="2018-10-17T21:31:16.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11" autoAdjust="0"/>
    <p:restoredTop sz="95268" autoAdjust="0"/>
  </p:normalViewPr>
  <p:slideViewPr>
    <p:cSldViewPr snapToGrid="0" snapToObjects="1">
      <p:cViewPr varScale="1">
        <p:scale>
          <a:sx n="83" d="100"/>
          <a:sy n="83" d="100"/>
        </p:scale>
        <p:origin x="888" y="72"/>
      </p:cViewPr>
      <p:guideLst>
        <p:guide orient="horz" pos="2160"/>
        <p:guide pos="3839"/>
      </p:guideLst>
    </p:cSldViewPr>
  </p:slideViewPr>
  <p:notesTextViewPr>
    <p:cViewPr>
      <p:scale>
        <a:sx n="100" d="100"/>
        <a:sy n="100" d="100"/>
      </p:scale>
      <p:origin x="0" y="0"/>
    </p:cViewPr>
  </p:notesTextViewPr>
  <p:sorterViewPr>
    <p:cViewPr varScale="1">
      <p:scale>
        <a:sx n="1" d="1"/>
        <a:sy n="1" d="1"/>
      </p:scale>
      <p:origin x="0" y="-18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urnett" userId="eb58bbf4-be44-415c-8304-47ff3f9b4322" providerId="ADAL" clId="{000B3B59-B25D-4651-904A-5A5582757B12}"/>
    <pc:docChg chg="modSld">
      <pc:chgData name="Jessica Burnett" userId="eb58bbf4-be44-415c-8304-47ff3f9b4322" providerId="ADAL" clId="{000B3B59-B25D-4651-904A-5A5582757B12}" dt="2018-10-17T21:31:16.138" v="1" actId="6549"/>
      <pc:docMkLst>
        <pc:docMk/>
      </pc:docMkLst>
      <pc:sldChg chg="modNotesTx">
        <pc:chgData name="Jessica Burnett" userId="eb58bbf4-be44-415c-8304-47ff3f9b4322" providerId="ADAL" clId="{000B3B59-B25D-4651-904A-5A5582757B12}" dt="2018-10-17T21:31:03.707" v="0" actId="6549"/>
        <pc:sldMkLst>
          <pc:docMk/>
          <pc:sldMk cId="4009192880" sldId="785"/>
        </pc:sldMkLst>
      </pc:sldChg>
      <pc:sldChg chg="modNotesTx">
        <pc:chgData name="Jessica Burnett" userId="eb58bbf4-be44-415c-8304-47ff3f9b4322" providerId="ADAL" clId="{000B3B59-B25D-4651-904A-5A5582757B12}" dt="2018-10-17T21:31:16.138" v="1" actId="6549"/>
        <pc:sldMkLst>
          <pc:docMk/>
          <pc:sldMk cId="1414956709" sldId="8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37CE7-2DE9-4AD1-85A3-5907DFBEE89F}" type="doc">
      <dgm:prSet loTypeId="urn:microsoft.com/office/officeart/2009/layout/CircleArrowProcess" loCatId="process" qsTypeId="urn:microsoft.com/office/officeart/2005/8/quickstyle/simple5" qsCatId="simple" csTypeId="urn:microsoft.com/office/officeart/2005/8/colors/colorful4" csCatId="colorful" phldr="1"/>
      <dgm:spPr/>
      <dgm:t>
        <a:bodyPr/>
        <a:lstStyle/>
        <a:p>
          <a:endParaRPr lang="en-US"/>
        </a:p>
      </dgm:t>
    </dgm:pt>
    <dgm:pt modelId="{BB824799-13FC-4346-9B02-BF0CED39AC52}">
      <dgm:prSet phldrT="[Text]"/>
      <dgm:spPr/>
      <dgm:t>
        <a:bodyPr/>
        <a:lstStyle/>
        <a:p>
          <a:r>
            <a:rPr lang="en-US" dirty="0">
              <a:solidFill>
                <a:schemeClr val="tx2">
                  <a:lumMod val="75000"/>
                </a:schemeClr>
              </a:solidFill>
            </a:rPr>
            <a:t>Benefits Realization</a:t>
          </a:r>
        </a:p>
      </dgm:t>
    </dgm:pt>
    <dgm:pt modelId="{249A09CC-04FE-4559-A36E-D91A7C081FCE}" type="parTrans" cxnId="{CF09EB12-99C4-4B4F-B9D2-016C6A2A09F2}">
      <dgm:prSet/>
      <dgm:spPr/>
      <dgm:t>
        <a:bodyPr/>
        <a:lstStyle/>
        <a:p>
          <a:endParaRPr lang="en-US"/>
        </a:p>
      </dgm:t>
    </dgm:pt>
    <dgm:pt modelId="{FD7A35B6-3709-4196-8A90-EE264E62EA03}" type="sibTrans" cxnId="{CF09EB12-99C4-4B4F-B9D2-016C6A2A09F2}">
      <dgm:prSet/>
      <dgm:spPr/>
      <dgm:t>
        <a:bodyPr/>
        <a:lstStyle/>
        <a:p>
          <a:endParaRPr lang="en-US"/>
        </a:p>
      </dgm:t>
    </dgm:pt>
    <dgm:pt modelId="{F5E16CA1-C4DF-4DDB-B1B6-AF34FA2A62D9}">
      <dgm:prSet phldrT="[Text]"/>
      <dgm:spPr/>
      <dgm:t>
        <a:bodyPr/>
        <a:lstStyle/>
        <a:p>
          <a:r>
            <a:rPr lang="en-US" dirty="0">
              <a:solidFill>
                <a:schemeClr val="tx2">
                  <a:lumMod val="75000"/>
                </a:schemeClr>
              </a:solidFill>
            </a:rPr>
            <a:t>Risk Optimization</a:t>
          </a:r>
        </a:p>
      </dgm:t>
    </dgm:pt>
    <dgm:pt modelId="{40E7A99F-774B-400C-ABD9-2D51273030F4}" type="parTrans" cxnId="{13EEE875-7B98-4CBF-8702-FC1D1EC43101}">
      <dgm:prSet/>
      <dgm:spPr/>
      <dgm:t>
        <a:bodyPr/>
        <a:lstStyle/>
        <a:p>
          <a:endParaRPr lang="en-US"/>
        </a:p>
      </dgm:t>
    </dgm:pt>
    <dgm:pt modelId="{E4FCA36B-ADC0-4D65-8141-BCE792AD9B9D}" type="sibTrans" cxnId="{13EEE875-7B98-4CBF-8702-FC1D1EC43101}">
      <dgm:prSet/>
      <dgm:spPr/>
      <dgm:t>
        <a:bodyPr/>
        <a:lstStyle/>
        <a:p>
          <a:endParaRPr lang="en-US"/>
        </a:p>
      </dgm:t>
    </dgm:pt>
    <dgm:pt modelId="{C5A0B3F0-725B-44A0-B707-56797B81E669}">
      <dgm:prSet phldrT="[Text]"/>
      <dgm:spPr/>
      <dgm:t>
        <a:bodyPr/>
        <a:lstStyle/>
        <a:p>
          <a:r>
            <a:rPr lang="en-US" dirty="0">
              <a:solidFill>
                <a:schemeClr val="tx2">
                  <a:lumMod val="75000"/>
                </a:schemeClr>
              </a:solidFill>
            </a:rPr>
            <a:t>Resource Optimization </a:t>
          </a:r>
        </a:p>
      </dgm:t>
    </dgm:pt>
    <dgm:pt modelId="{2253B1E6-8302-46BB-A4A7-CE9E00279BCA}" type="parTrans" cxnId="{F79504E7-19B0-447D-9476-1791B7E4CA45}">
      <dgm:prSet/>
      <dgm:spPr/>
      <dgm:t>
        <a:bodyPr/>
        <a:lstStyle/>
        <a:p>
          <a:endParaRPr lang="en-US"/>
        </a:p>
      </dgm:t>
    </dgm:pt>
    <dgm:pt modelId="{1682442A-EF69-4F11-B799-724D78CD1060}" type="sibTrans" cxnId="{F79504E7-19B0-447D-9476-1791B7E4CA45}">
      <dgm:prSet/>
      <dgm:spPr/>
      <dgm:t>
        <a:bodyPr/>
        <a:lstStyle/>
        <a:p>
          <a:endParaRPr lang="en-US"/>
        </a:p>
      </dgm:t>
    </dgm:pt>
    <dgm:pt modelId="{1AB195CD-DEC8-4615-80FD-253C6E44EF18}" type="pres">
      <dgm:prSet presAssocID="{F0037CE7-2DE9-4AD1-85A3-5907DFBEE89F}" presName="Name0" presStyleCnt="0">
        <dgm:presLayoutVars>
          <dgm:chMax val="7"/>
          <dgm:chPref val="7"/>
          <dgm:dir/>
          <dgm:animLvl val="lvl"/>
        </dgm:presLayoutVars>
      </dgm:prSet>
      <dgm:spPr/>
    </dgm:pt>
    <dgm:pt modelId="{05EFF5B0-B9CC-4616-8493-DE99DAEC4EFA}" type="pres">
      <dgm:prSet presAssocID="{BB824799-13FC-4346-9B02-BF0CED39AC52}" presName="Accent1" presStyleCnt="0"/>
      <dgm:spPr/>
    </dgm:pt>
    <dgm:pt modelId="{07911DA3-3DFB-434F-A50C-5AD010F9255A}" type="pres">
      <dgm:prSet presAssocID="{BB824799-13FC-4346-9B02-BF0CED39AC52}" presName="Accent" presStyleLbl="node1" presStyleIdx="0" presStyleCnt="3"/>
      <dgm:spPr/>
    </dgm:pt>
    <dgm:pt modelId="{451694DE-E7C8-4E0A-8FBB-D87150A6C1E2}" type="pres">
      <dgm:prSet presAssocID="{BB824799-13FC-4346-9B02-BF0CED39AC52}" presName="Parent1" presStyleLbl="revTx" presStyleIdx="0" presStyleCnt="3">
        <dgm:presLayoutVars>
          <dgm:chMax val="1"/>
          <dgm:chPref val="1"/>
          <dgm:bulletEnabled val="1"/>
        </dgm:presLayoutVars>
      </dgm:prSet>
      <dgm:spPr/>
    </dgm:pt>
    <dgm:pt modelId="{37640A81-2A45-405B-8342-3C185165D70E}" type="pres">
      <dgm:prSet presAssocID="{F5E16CA1-C4DF-4DDB-B1B6-AF34FA2A62D9}" presName="Accent2" presStyleCnt="0"/>
      <dgm:spPr/>
    </dgm:pt>
    <dgm:pt modelId="{424E71A6-40E9-4911-95B7-95793D73DE72}" type="pres">
      <dgm:prSet presAssocID="{F5E16CA1-C4DF-4DDB-B1B6-AF34FA2A62D9}" presName="Accent" presStyleLbl="node1" presStyleIdx="1" presStyleCnt="3"/>
      <dgm:spPr/>
    </dgm:pt>
    <dgm:pt modelId="{5E8D7B23-B113-440A-9296-A1BAAF04385F}" type="pres">
      <dgm:prSet presAssocID="{F5E16CA1-C4DF-4DDB-B1B6-AF34FA2A62D9}" presName="Parent2" presStyleLbl="revTx" presStyleIdx="1" presStyleCnt="3">
        <dgm:presLayoutVars>
          <dgm:chMax val="1"/>
          <dgm:chPref val="1"/>
          <dgm:bulletEnabled val="1"/>
        </dgm:presLayoutVars>
      </dgm:prSet>
      <dgm:spPr/>
    </dgm:pt>
    <dgm:pt modelId="{D1A64B7A-AC71-4A84-9844-CB3D163548A3}" type="pres">
      <dgm:prSet presAssocID="{C5A0B3F0-725B-44A0-B707-56797B81E669}" presName="Accent3" presStyleCnt="0"/>
      <dgm:spPr/>
    </dgm:pt>
    <dgm:pt modelId="{C979596E-BF3C-4D0B-9DCD-2AB0215EDA6E}" type="pres">
      <dgm:prSet presAssocID="{C5A0B3F0-725B-44A0-B707-56797B81E669}" presName="Accent" presStyleLbl="node1" presStyleIdx="2" presStyleCnt="3"/>
      <dgm:spPr/>
    </dgm:pt>
    <dgm:pt modelId="{06662A6F-EE7A-4120-8D6A-EDB366D81638}" type="pres">
      <dgm:prSet presAssocID="{C5A0B3F0-725B-44A0-B707-56797B81E669}" presName="Parent3" presStyleLbl="revTx" presStyleIdx="2" presStyleCnt="3">
        <dgm:presLayoutVars>
          <dgm:chMax val="1"/>
          <dgm:chPref val="1"/>
          <dgm:bulletEnabled val="1"/>
        </dgm:presLayoutVars>
      </dgm:prSet>
      <dgm:spPr/>
    </dgm:pt>
  </dgm:ptLst>
  <dgm:cxnLst>
    <dgm:cxn modelId="{CF09EB12-99C4-4B4F-B9D2-016C6A2A09F2}" srcId="{F0037CE7-2DE9-4AD1-85A3-5907DFBEE89F}" destId="{BB824799-13FC-4346-9B02-BF0CED39AC52}" srcOrd="0" destOrd="0" parTransId="{249A09CC-04FE-4559-A36E-D91A7C081FCE}" sibTransId="{FD7A35B6-3709-4196-8A90-EE264E62EA03}"/>
    <dgm:cxn modelId="{67E81F53-2A38-47E0-92D5-903732DFAFC7}" type="presOf" srcId="{F0037CE7-2DE9-4AD1-85A3-5907DFBEE89F}" destId="{1AB195CD-DEC8-4615-80FD-253C6E44EF18}" srcOrd="0" destOrd="0" presId="urn:microsoft.com/office/officeart/2009/layout/CircleArrowProcess"/>
    <dgm:cxn modelId="{13EEE875-7B98-4CBF-8702-FC1D1EC43101}" srcId="{F0037CE7-2DE9-4AD1-85A3-5907DFBEE89F}" destId="{F5E16CA1-C4DF-4DDB-B1B6-AF34FA2A62D9}" srcOrd="1" destOrd="0" parTransId="{40E7A99F-774B-400C-ABD9-2D51273030F4}" sibTransId="{E4FCA36B-ADC0-4D65-8141-BCE792AD9B9D}"/>
    <dgm:cxn modelId="{C0D97B99-07E6-4A0C-922E-1EA25DE2335A}" type="presOf" srcId="{F5E16CA1-C4DF-4DDB-B1B6-AF34FA2A62D9}" destId="{5E8D7B23-B113-440A-9296-A1BAAF04385F}" srcOrd="0" destOrd="0" presId="urn:microsoft.com/office/officeart/2009/layout/CircleArrowProcess"/>
    <dgm:cxn modelId="{03AA33C7-8EFA-4809-831A-9281497EC6BB}" type="presOf" srcId="{BB824799-13FC-4346-9B02-BF0CED39AC52}" destId="{451694DE-E7C8-4E0A-8FBB-D87150A6C1E2}" srcOrd="0" destOrd="0" presId="urn:microsoft.com/office/officeart/2009/layout/CircleArrowProcess"/>
    <dgm:cxn modelId="{933239D1-AEFF-4590-B852-E10F853B458F}" type="presOf" srcId="{C5A0B3F0-725B-44A0-B707-56797B81E669}" destId="{06662A6F-EE7A-4120-8D6A-EDB366D81638}" srcOrd="0" destOrd="0" presId="urn:microsoft.com/office/officeart/2009/layout/CircleArrowProcess"/>
    <dgm:cxn modelId="{F79504E7-19B0-447D-9476-1791B7E4CA45}" srcId="{F0037CE7-2DE9-4AD1-85A3-5907DFBEE89F}" destId="{C5A0B3F0-725B-44A0-B707-56797B81E669}" srcOrd="2" destOrd="0" parTransId="{2253B1E6-8302-46BB-A4A7-CE9E00279BCA}" sibTransId="{1682442A-EF69-4F11-B799-724D78CD1060}"/>
    <dgm:cxn modelId="{FD7838A9-C425-4A8C-AAA1-96C3238621D6}" type="presParOf" srcId="{1AB195CD-DEC8-4615-80FD-253C6E44EF18}" destId="{05EFF5B0-B9CC-4616-8493-DE99DAEC4EFA}" srcOrd="0" destOrd="0" presId="urn:microsoft.com/office/officeart/2009/layout/CircleArrowProcess"/>
    <dgm:cxn modelId="{DD1470AB-ECD2-4DA8-AB63-2538220BF14E}" type="presParOf" srcId="{05EFF5B0-B9CC-4616-8493-DE99DAEC4EFA}" destId="{07911DA3-3DFB-434F-A50C-5AD010F9255A}" srcOrd="0" destOrd="0" presId="urn:microsoft.com/office/officeart/2009/layout/CircleArrowProcess"/>
    <dgm:cxn modelId="{CF21A7B8-9DDE-4884-924F-8B799975600B}" type="presParOf" srcId="{1AB195CD-DEC8-4615-80FD-253C6E44EF18}" destId="{451694DE-E7C8-4E0A-8FBB-D87150A6C1E2}" srcOrd="1" destOrd="0" presId="urn:microsoft.com/office/officeart/2009/layout/CircleArrowProcess"/>
    <dgm:cxn modelId="{E2941446-3460-4F71-8D58-7137A224B883}" type="presParOf" srcId="{1AB195CD-DEC8-4615-80FD-253C6E44EF18}" destId="{37640A81-2A45-405B-8342-3C185165D70E}" srcOrd="2" destOrd="0" presId="urn:microsoft.com/office/officeart/2009/layout/CircleArrowProcess"/>
    <dgm:cxn modelId="{5270DB8D-1E0A-4D34-A25A-71C106CA74C8}" type="presParOf" srcId="{37640A81-2A45-405B-8342-3C185165D70E}" destId="{424E71A6-40E9-4911-95B7-95793D73DE72}" srcOrd="0" destOrd="0" presId="urn:microsoft.com/office/officeart/2009/layout/CircleArrowProcess"/>
    <dgm:cxn modelId="{48E091DE-0AEB-4D09-A11F-F921CA2A01CE}" type="presParOf" srcId="{1AB195CD-DEC8-4615-80FD-253C6E44EF18}" destId="{5E8D7B23-B113-440A-9296-A1BAAF04385F}" srcOrd="3" destOrd="0" presId="urn:microsoft.com/office/officeart/2009/layout/CircleArrowProcess"/>
    <dgm:cxn modelId="{E087FC34-611B-4528-AE33-5098F7B54F15}" type="presParOf" srcId="{1AB195CD-DEC8-4615-80FD-253C6E44EF18}" destId="{D1A64B7A-AC71-4A84-9844-CB3D163548A3}" srcOrd="4" destOrd="0" presId="urn:microsoft.com/office/officeart/2009/layout/CircleArrowProcess"/>
    <dgm:cxn modelId="{786ED30E-8A62-4AD0-B8AB-B7B04BB78F43}" type="presParOf" srcId="{D1A64B7A-AC71-4A84-9844-CB3D163548A3}" destId="{C979596E-BF3C-4D0B-9DCD-2AB0215EDA6E}" srcOrd="0" destOrd="0" presId="urn:microsoft.com/office/officeart/2009/layout/CircleArrowProcess"/>
    <dgm:cxn modelId="{14CB949C-B76B-45DD-9A5C-2E14C40D6AEC}" type="presParOf" srcId="{1AB195CD-DEC8-4615-80FD-253C6E44EF18}" destId="{06662A6F-EE7A-4120-8D6A-EDB366D8163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EB527-E4E1-41D5-9B68-C81D4102C114}" type="doc">
      <dgm:prSet loTypeId="urn:microsoft.com/office/officeart/2005/8/layout/pyramid1" loCatId="pyramid" qsTypeId="urn:microsoft.com/office/officeart/2005/8/quickstyle/simple1" qsCatId="simple" csTypeId="urn:microsoft.com/office/officeart/2005/8/colors/accent1_4" csCatId="accent1" phldr="1"/>
      <dgm:spPr/>
    </dgm:pt>
    <dgm:pt modelId="{75976BF1-1247-49F4-BA0F-8CC5EC6B95A3}">
      <dgm:prSet phldrT="[Text]" custT="1"/>
      <dgm:spPr/>
      <dgm:t>
        <a:bodyPr/>
        <a:lstStyle/>
        <a:p>
          <a:pPr>
            <a:spcAft>
              <a:spcPts val="0"/>
            </a:spcAft>
          </a:pPr>
          <a:endParaRPr lang="nl-BE" sz="2400" b="1" dirty="0">
            <a:solidFill>
              <a:schemeClr val="bg1">
                <a:lumMod val="95000"/>
              </a:schemeClr>
            </a:solidFill>
          </a:endParaRPr>
        </a:p>
        <a:p>
          <a:pPr>
            <a:spcAft>
              <a:spcPts val="0"/>
            </a:spcAft>
          </a:pPr>
          <a:endParaRPr lang="nl-BE" sz="2400" b="1" dirty="0">
            <a:solidFill>
              <a:schemeClr val="bg1">
                <a:lumMod val="95000"/>
              </a:schemeClr>
            </a:solidFill>
          </a:endParaRPr>
        </a:p>
        <a:p>
          <a:pPr>
            <a:spcAft>
              <a:spcPts val="0"/>
            </a:spcAft>
          </a:pPr>
          <a:r>
            <a:rPr lang="nl-BE" sz="2400" b="1" dirty="0">
              <a:solidFill>
                <a:schemeClr val="bg1">
                  <a:lumMod val="95000"/>
                </a:schemeClr>
              </a:solidFill>
            </a:rPr>
            <a:t>Governance </a:t>
          </a:r>
        </a:p>
        <a:p>
          <a:pPr>
            <a:spcAft>
              <a:spcPts val="0"/>
            </a:spcAft>
          </a:pPr>
          <a:r>
            <a:rPr lang="nl-BE" sz="1600" dirty="0">
              <a:solidFill>
                <a:schemeClr val="bg1">
                  <a:lumMod val="95000"/>
                </a:schemeClr>
              </a:solidFill>
            </a:rPr>
            <a:t>(Board Level)</a:t>
          </a:r>
          <a:endParaRPr lang="en-GB" sz="2000" dirty="0">
            <a:solidFill>
              <a:schemeClr val="bg1">
                <a:lumMod val="95000"/>
              </a:schemeClr>
            </a:solidFill>
          </a:endParaRPr>
        </a:p>
      </dgm:t>
    </dgm:pt>
    <dgm:pt modelId="{4B537049-5AD5-4EF3-ACE1-24D6F11B0696}" type="parTrans" cxnId="{79B41AE9-0320-45EE-A637-A4320DA30A1A}">
      <dgm:prSet/>
      <dgm:spPr/>
      <dgm:t>
        <a:bodyPr/>
        <a:lstStyle/>
        <a:p>
          <a:endParaRPr lang="en-GB"/>
        </a:p>
      </dgm:t>
    </dgm:pt>
    <dgm:pt modelId="{6E3043E2-5AD8-4611-BFC1-106231E2F5ED}" type="sibTrans" cxnId="{79B41AE9-0320-45EE-A637-A4320DA30A1A}">
      <dgm:prSet/>
      <dgm:spPr/>
      <dgm:t>
        <a:bodyPr/>
        <a:lstStyle/>
        <a:p>
          <a:endParaRPr lang="en-GB"/>
        </a:p>
      </dgm:t>
    </dgm:pt>
    <dgm:pt modelId="{E9014460-29C5-4C56-BB2E-29282F19B320}">
      <dgm:prSet phldrT="[Text]" custT="1"/>
      <dgm:spPr>
        <a:noFill/>
        <a:ln>
          <a:noFill/>
        </a:ln>
      </dgm:spPr>
      <dgm:t>
        <a:bodyPr/>
        <a:lstStyle/>
        <a:p>
          <a:endParaRPr lang="en-GB" sz="1800" dirty="0">
            <a:ln>
              <a:noFill/>
            </a:ln>
          </a:endParaRPr>
        </a:p>
      </dgm:t>
    </dgm:pt>
    <dgm:pt modelId="{52C5CA5B-45D0-4169-AC9A-D4F72F26DEB6}" type="parTrans" cxnId="{EBFE2905-47D9-4499-A8F3-D4796E91D869}">
      <dgm:prSet/>
      <dgm:spPr/>
      <dgm:t>
        <a:bodyPr/>
        <a:lstStyle/>
        <a:p>
          <a:endParaRPr lang="en-GB"/>
        </a:p>
      </dgm:t>
    </dgm:pt>
    <dgm:pt modelId="{91A1F60A-8FE7-46FC-9D76-FCF75ACA32F3}" type="sibTrans" cxnId="{EBFE2905-47D9-4499-A8F3-D4796E91D869}">
      <dgm:prSet/>
      <dgm:spPr/>
      <dgm:t>
        <a:bodyPr/>
        <a:lstStyle/>
        <a:p>
          <a:endParaRPr lang="en-GB"/>
        </a:p>
      </dgm:t>
    </dgm:pt>
    <dgm:pt modelId="{8A2EE739-AD15-4FB2-8953-8644AA04577D}">
      <dgm:prSet phldrT="[Text]" custT="1"/>
      <dgm:spPr>
        <a:noFill/>
        <a:ln>
          <a:noFill/>
        </a:ln>
      </dgm:spPr>
      <dgm:t>
        <a:bodyPr/>
        <a:lstStyle/>
        <a:p>
          <a:pPr marL="236538" indent="-236538"/>
          <a:endParaRPr lang="en-GB" sz="1800" dirty="0"/>
        </a:p>
      </dgm:t>
    </dgm:pt>
    <dgm:pt modelId="{353AD69F-E9A5-4F0D-9151-7308428B4B26}" type="parTrans" cxnId="{16D2328F-46EC-434A-BC0B-744135AC77DF}">
      <dgm:prSet/>
      <dgm:spPr/>
      <dgm:t>
        <a:bodyPr/>
        <a:lstStyle/>
        <a:p>
          <a:endParaRPr lang="en-GB"/>
        </a:p>
      </dgm:t>
    </dgm:pt>
    <dgm:pt modelId="{49F687B9-CB16-491A-8E81-22B9F608BB79}" type="sibTrans" cxnId="{16D2328F-46EC-434A-BC0B-744135AC77DF}">
      <dgm:prSet/>
      <dgm:spPr/>
      <dgm:t>
        <a:bodyPr/>
        <a:lstStyle/>
        <a:p>
          <a:endParaRPr lang="en-GB"/>
        </a:p>
      </dgm:t>
    </dgm:pt>
    <dgm:pt modelId="{37299476-46AF-4DA7-B161-6D43EDB9602D}">
      <dgm:prSet phldrT="[Text]" custT="1"/>
      <dgm:spPr/>
      <dgm:t>
        <a:bodyPr/>
        <a:lstStyle/>
        <a:p>
          <a:pPr>
            <a:spcAft>
              <a:spcPts val="0"/>
            </a:spcAft>
          </a:pPr>
          <a:r>
            <a:rPr lang="nl-BE" sz="2400" b="1" dirty="0"/>
            <a:t>Management </a:t>
          </a:r>
        </a:p>
        <a:p>
          <a:pPr>
            <a:spcAft>
              <a:spcPts val="0"/>
            </a:spcAft>
          </a:pPr>
          <a:r>
            <a:rPr lang="nl-BE" sz="1600" dirty="0"/>
            <a:t>(Executive Level)</a:t>
          </a:r>
          <a:endParaRPr lang="en-GB" sz="1600" dirty="0"/>
        </a:p>
      </dgm:t>
    </dgm:pt>
    <dgm:pt modelId="{272B5F2B-6118-4830-8000-AFAA1487A858}" type="sibTrans" cxnId="{2A58468B-DD55-4C6F-862E-9E2371CD7EBC}">
      <dgm:prSet/>
      <dgm:spPr/>
      <dgm:t>
        <a:bodyPr/>
        <a:lstStyle/>
        <a:p>
          <a:endParaRPr lang="en-GB"/>
        </a:p>
      </dgm:t>
    </dgm:pt>
    <dgm:pt modelId="{4AB58D42-01EF-4ADC-902B-BD570737089D}" type="parTrans" cxnId="{2A58468B-DD55-4C6F-862E-9E2371CD7EBC}">
      <dgm:prSet/>
      <dgm:spPr/>
      <dgm:t>
        <a:bodyPr/>
        <a:lstStyle/>
        <a:p>
          <a:endParaRPr lang="en-GB"/>
        </a:p>
      </dgm:t>
    </dgm:pt>
    <dgm:pt modelId="{C498FA18-790F-4AA3-B4C1-E90078FD77EA}" type="pres">
      <dgm:prSet presAssocID="{486EB527-E4E1-41D5-9B68-C81D4102C114}" presName="Name0" presStyleCnt="0">
        <dgm:presLayoutVars>
          <dgm:dir/>
          <dgm:animLvl val="lvl"/>
          <dgm:resizeHandles val="exact"/>
        </dgm:presLayoutVars>
      </dgm:prSet>
      <dgm:spPr/>
    </dgm:pt>
    <dgm:pt modelId="{20372831-4FBC-48EB-B425-C54434472E15}" type="pres">
      <dgm:prSet presAssocID="{75976BF1-1247-49F4-BA0F-8CC5EC6B95A3}" presName="Name8" presStyleCnt="0"/>
      <dgm:spPr/>
    </dgm:pt>
    <dgm:pt modelId="{3FA3C08A-DD4D-4484-8B79-8E0AAF92C78F}" type="pres">
      <dgm:prSet presAssocID="{75976BF1-1247-49F4-BA0F-8CC5EC6B95A3}" presName="acctBkgd" presStyleLbl="alignAcc1" presStyleIdx="0" presStyleCnt="2"/>
      <dgm:spPr/>
    </dgm:pt>
    <dgm:pt modelId="{51FAE7C5-8A8E-4BDC-9026-93F6E898FDCC}" type="pres">
      <dgm:prSet presAssocID="{75976BF1-1247-49F4-BA0F-8CC5EC6B95A3}" presName="acctTx" presStyleLbl="alignAcc1" presStyleIdx="0" presStyleCnt="2">
        <dgm:presLayoutVars>
          <dgm:bulletEnabled val="1"/>
        </dgm:presLayoutVars>
      </dgm:prSet>
      <dgm:spPr/>
    </dgm:pt>
    <dgm:pt modelId="{864923AA-EAA8-404D-960C-722286DC3363}" type="pres">
      <dgm:prSet presAssocID="{75976BF1-1247-49F4-BA0F-8CC5EC6B95A3}" presName="level" presStyleLbl="node1" presStyleIdx="0" presStyleCnt="2">
        <dgm:presLayoutVars>
          <dgm:chMax val="1"/>
          <dgm:bulletEnabled val="1"/>
        </dgm:presLayoutVars>
      </dgm:prSet>
      <dgm:spPr/>
    </dgm:pt>
    <dgm:pt modelId="{FE2C5CAC-2729-42CC-8460-4B770221741E}" type="pres">
      <dgm:prSet presAssocID="{75976BF1-1247-49F4-BA0F-8CC5EC6B95A3}" presName="levelTx" presStyleLbl="revTx" presStyleIdx="0" presStyleCnt="0">
        <dgm:presLayoutVars>
          <dgm:chMax val="1"/>
          <dgm:bulletEnabled val="1"/>
        </dgm:presLayoutVars>
      </dgm:prSet>
      <dgm:spPr/>
    </dgm:pt>
    <dgm:pt modelId="{CB324F2D-2532-4175-A10D-5EB1D03F91F4}" type="pres">
      <dgm:prSet presAssocID="{37299476-46AF-4DA7-B161-6D43EDB9602D}" presName="Name8" presStyleCnt="0"/>
      <dgm:spPr/>
    </dgm:pt>
    <dgm:pt modelId="{919D18D8-6CA8-4DF8-91EA-4E170294C37E}" type="pres">
      <dgm:prSet presAssocID="{37299476-46AF-4DA7-B161-6D43EDB9602D}" presName="acctBkgd" presStyleLbl="alignAcc1" presStyleIdx="1" presStyleCnt="2"/>
      <dgm:spPr/>
    </dgm:pt>
    <dgm:pt modelId="{CD19F5D8-D8E4-4E94-876F-77414860AF4B}" type="pres">
      <dgm:prSet presAssocID="{37299476-46AF-4DA7-B161-6D43EDB9602D}" presName="acctTx" presStyleLbl="alignAcc1" presStyleIdx="1" presStyleCnt="2">
        <dgm:presLayoutVars>
          <dgm:bulletEnabled val="1"/>
        </dgm:presLayoutVars>
      </dgm:prSet>
      <dgm:spPr/>
    </dgm:pt>
    <dgm:pt modelId="{1A193D50-07CB-48A5-B884-6D37A622F9E2}" type="pres">
      <dgm:prSet presAssocID="{37299476-46AF-4DA7-B161-6D43EDB9602D}" presName="level" presStyleLbl="node1" presStyleIdx="1" presStyleCnt="2">
        <dgm:presLayoutVars>
          <dgm:chMax val="1"/>
          <dgm:bulletEnabled val="1"/>
        </dgm:presLayoutVars>
      </dgm:prSet>
      <dgm:spPr/>
    </dgm:pt>
    <dgm:pt modelId="{3E9ECBD6-81DB-4BFA-937B-1BDF09501E8B}" type="pres">
      <dgm:prSet presAssocID="{37299476-46AF-4DA7-B161-6D43EDB9602D}" presName="levelTx" presStyleLbl="revTx" presStyleIdx="0" presStyleCnt="0">
        <dgm:presLayoutVars>
          <dgm:chMax val="1"/>
          <dgm:bulletEnabled val="1"/>
        </dgm:presLayoutVars>
      </dgm:prSet>
      <dgm:spPr/>
    </dgm:pt>
  </dgm:ptLst>
  <dgm:cxnLst>
    <dgm:cxn modelId="{EBFE2905-47D9-4499-A8F3-D4796E91D869}" srcId="{75976BF1-1247-49F4-BA0F-8CC5EC6B95A3}" destId="{E9014460-29C5-4C56-BB2E-29282F19B320}" srcOrd="0" destOrd="0" parTransId="{52C5CA5B-45D0-4169-AC9A-D4F72F26DEB6}" sibTransId="{91A1F60A-8FE7-46FC-9D76-FCF75ACA32F3}"/>
    <dgm:cxn modelId="{B69A2910-EE4C-4EAB-BC73-5C8F1C3FBB1C}" type="presOf" srcId="{8A2EE739-AD15-4FB2-8953-8644AA04577D}" destId="{CD19F5D8-D8E4-4E94-876F-77414860AF4B}" srcOrd="1" destOrd="0" presId="urn:microsoft.com/office/officeart/2005/8/layout/pyramid1"/>
    <dgm:cxn modelId="{9BB05A3A-1BF8-4996-8A32-2A5C68047EC5}" type="presOf" srcId="{8A2EE739-AD15-4FB2-8953-8644AA04577D}" destId="{919D18D8-6CA8-4DF8-91EA-4E170294C37E}" srcOrd="0" destOrd="0" presId="urn:microsoft.com/office/officeart/2005/8/layout/pyramid1"/>
    <dgm:cxn modelId="{5275494A-BCA7-4107-867C-C8B67B378E6B}" type="presOf" srcId="{37299476-46AF-4DA7-B161-6D43EDB9602D}" destId="{1A193D50-07CB-48A5-B884-6D37A622F9E2}" srcOrd="0" destOrd="0" presId="urn:microsoft.com/office/officeart/2005/8/layout/pyramid1"/>
    <dgm:cxn modelId="{C30CF656-B87C-423D-99CA-15C0D57F559E}" type="presOf" srcId="{E9014460-29C5-4C56-BB2E-29282F19B320}" destId="{51FAE7C5-8A8E-4BDC-9026-93F6E898FDCC}" srcOrd="1" destOrd="0" presId="urn:microsoft.com/office/officeart/2005/8/layout/pyramid1"/>
    <dgm:cxn modelId="{B5923587-9473-4F9A-8251-BFBD5B7AF10F}" type="presOf" srcId="{75976BF1-1247-49F4-BA0F-8CC5EC6B95A3}" destId="{FE2C5CAC-2729-42CC-8460-4B770221741E}" srcOrd="1" destOrd="0" presId="urn:microsoft.com/office/officeart/2005/8/layout/pyramid1"/>
    <dgm:cxn modelId="{2A58468B-DD55-4C6F-862E-9E2371CD7EBC}" srcId="{486EB527-E4E1-41D5-9B68-C81D4102C114}" destId="{37299476-46AF-4DA7-B161-6D43EDB9602D}" srcOrd="1" destOrd="0" parTransId="{4AB58D42-01EF-4ADC-902B-BD570737089D}" sibTransId="{272B5F2B-6118-4830-8000-AFAA1487A858}"/>
    <dgm:cxn modelId="{16D2328F-46EC-434A-BC0B-744135AC77DF}" srcId="{37299476-46AF-4DA7-B161-6D43EDB9602D}" destId="{8A2EE739-AD15-4FB2-8953-8644AA04577D}" srcOrd="0" destOrd="0" parTransId="{353AD69F-E9A5-4F0D-9151-7308428B4B26}" sibTransId="{49F687B9-CB16-491A-8E81-22B9F608BB79}"/>
    <dgm:cxn modelId="{B85CDEB0-AF42-4CAE-857D-D6CF25F61171}" type="presOf" srcId="{486EB527-E4E1-41D5-9B68-C81D4102C114}" destId="{C498FA18-790F-4AA3-B4C1-E90078FD77EA}" srcOrd="0" destOrd="0" presId="urn:microsoft.com/office/officeart/2005/8/layout/pyramid1"/>
    <dgm:cxn modelId="{634BE1C3-E369-4A22-9502-0A892E5F46CB}" type="presOf" srcId="{37299476-46AF-4DA7-B161-6D43EDB9602D}" destId="{3E9ECBD6-81DB-4BFA-937B-1BDF09501E8B}" srcOrd="1" destOrd="0" presId="urn:microsoft.com/office/officeart/2005/8/layout/pyramid1"/>
    <dgm:cxn modelId="{4E302DC9-46F1-485D-84A1-41A80DC2F4C2}" type="presOf" srcId="{75976BF1-1247-49F4-BA0F-8CC5EC6B95A3}" destId="{864923AA-EAA8-404D-960C-722286DC3363}" srcOrd="0" destOrd="0" presId="urn:microsoft.com/office/officeart/2005/8/layout/pyramid1"/>
    <dgm:cxn modelId="{785898D0-C41B-4398-9063-63BB4B1490AE}" type="presOf" srcId="{E9014460-29C5-4C56-BB2E-29282F19B320}" destId="{3FA3C08A-DD4D-4484-8B79-8E0AAF92C78F}" srcOrd="0" destOrd="0" presId="urn:microsoft.com/office/officeart/2005/8/layout/pyramid1"/>
    <dgm:cxn modelId="{79B41AE9-0320-45EE-A637-A4320DA30A1A}" srcId="{486EB527-E4E1-41D5-9B68-C81D4102C114}" destId="{75976BF1-1247-49F4-BA0F-8CC5EC6B95A3}" srcOrd="0" destOrd="0" parTransId="{4B537049-5AD5-4EF3-ACE1-24D6F11B0696}" sibTransId="{6E3043E2-5AD8-4611-BFC1-106231E2F5ED}"/>
    <dgm:cxn modelId="{A9BBFE8A-361C-4562-82E1-CFA0D320DE4E}" type="presParOf" srcId="{C498FA18-790F-4AA3-B4C1-E90078FD77EA}" destId="{20372831-4FBC-48EB-B425-C54434472E15}" srcOrd="0" destOrd="0" presId="urn:microsoft.com/office/officeart/2005/8/layout/pyramid1"/>
    <dgm:cxn modelId="{85BC02EC-5C72-433F-B353-09FEF888CF15}" type="presParOf" srcId="{20372831-4FBC-48EB-B425-C54434472E15}" destId="{3FA3C08A-DD4D-4484-8B79-8E0AAF92C78F}" srcOrd="0" destOrd="0" presId="urn:microsoft.com/office/officeart/2005/8/layout/pyramid1"/>
    <dgm:cxn modelId="{93904E62-445A-46E8-A477-A2C181B9E534}" type="presParOf" srcId="{20372831-4FBC-48EB-B425-C54434472E15}" destId="{51FAE7C5-8A8E-4BDC-9026-93F6E898FDCC}" srcOrd="1" destOrd="0" presId="urn:microsoft.com/office/officeart/2005/8/layout/pyramid1"/>
    <dgm:cxn modelId="{1DF2A8E8-3259-4D44-A5FC-0E297F4636A7}" type="presParOf" srcId="{20372831-4FBC-48EB-B425-C54434472E15}" destId="{864923AA-EAA8-404D-960C-722286DC3363}" srcOrd="2" destOrd="0" presId="urn:microsoft.com/office/officeart/2005/8/layout/pyramid1"/>
    <dgm:cxn modelId="{3732A099-A8CE-4FB4-88B5-60D6B5D4CC0E}" type="presParOf" srcId="{20372831-4FBC-48EB-B425-C54434472E15}" destId="{FE2C5CAC-2729-42CC-8460-4B770221741E}" srcOrd="3" destOrd="0" presId="urn:microsoft.com/office/officeart/2005/8/layout/pyramid1"/>
    <dgm:cxn modelId="{7765B222-9FF4-4E3C-B7E0-1AF8404736A3}" type="presParOf" srcId="{C498FA18-790F-4AA3-B4C1-E90078FD77EA}" destId="{CB324F2D-2532-4175-A10D-5EB1D03F91F4}" srcOrd="1" destOrd="0" presId="urn:microsoft.com/office/officeart/2005/8/layout/pyramid1"/>
    <dgm:cxn modelId="{DCB927E7-4CAE-4125-9089-A41421FF32A6}" type="presParOf" srcId="{CB324F2D-2532-4175-A10D-5EB1D03F91F4}" destId="{919D18D8-6CA8-4DF8-91EA-4E170294C37E}" srcOrd="0" destOrd="0" presId="urn:microsoft.com/office/officeart/2005/8/layout/pyramid1"/>
    <dgm:cxn modelId="{7653BF80-5533-4B0F-9195-2404DA3D88C2}" type="presParOf" srcId="{CB324F2D-2532-4175-A10D-5EB1D03F91F4}" destId="{CD19F5D8-D8E4-4E94-876F-77414860AF4B}" srcOrd="1" destOrd="0" presId="urn:microsoft.com/office/officeart/2005/8/layout/pyramid1"/>
    <dgm:cxn modelId="{241E5BC2-867A-42FB-B3EB-E2DC282F0FC9}" type="presParOf" srcId="{CB324F2D-2532-4175-A10D-5EB1D03F91F4}" destId="{1A193D50-07CB-48A5-B884-6D37A622F9E2}" srcOrd="2" destOrd="0" presId="urn:microsoft.com/office/officeart/2005/8/layout/pyramid1"/>
    <dgm:cxn modelId="{046DAD66-9B04-4D33-9818-5D42C3F96815}" type="presParOf" srcId="{CB324F2D-2532-4175-A10D-5EB1D03F91F4}" destId="{3E9ECBD6-81DB-4BFA-937B-1BDF09501E8B}"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11DA3-3DFB-434F-A50C-5AD010F9255A}">
      <dsp:nvSpPr>
        <dsp:cNvPr id="0" name=""/>
        <dsp:cNvSpPr/>
      </dsp:nvSpPr>
      <dsp:spPr>
        <a:xfrm>
          <a:off x="3031290" y="0"/>
          <a:ext cx="2856756" cy="2857191"/>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1694DE-E7C8-4E0A-8FBB-D87150A6C1E2}">
      <dsp:nvSpPr>
        <dsp:cNvPr id="0" name=""/>
        <dsp:cNvSpPr/>
      </dsp:nvSpPr>
      <dsp:spPr>
        <a:xfrm>
          <a:off x="3662727" y="1031532"/>
          <a:ext cx="1587444" cy="7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Benefits Realization</a:t>
          </a:r>
        </a:p>
      </dsp:txBody>
      <dsp:txXfrm>
        <a:off x="3662727" y="1031532"/>
        <a:ext cx="1587444" cy="793532"/>
      </dsp:txXfrm>
    </dsp:sp>
    <dsp:sp modelId="{424E71A6-40E9-4911-95B7-95793D73DE72}">
      <dsp:nvSpPr>
        <dsp:cNvPr id="0" name=""/>
        <dsp:cNvSpPr/>
      </dsp:nvSpPr>
      <dsp:spPr>
        <a:xfrm>
          <a:off x="2237836" y="1641668"/>
          <a:ext cx="2856756" cy="2857191"/>
        </a:xfrm>
        <a:prstGeom prst="leftCircularArrow">
          <a:avLst>
            <a:gd name="adj1" fmla="val 10980"/>
            <a:gd name="adj2" fmla="val 1142322"/>
            <a:gd name="adj3" fmla="val 6300000"/>
            <a:gd name="adj4" fmla="val 18900000"/>
            <a:gd name="adj5" fmla="val 12500"/>
          </a:avLst>
        </a:prstGeom>
        <a:gradFill rotWithShape="0">
          <a:gsLst>
            <a:gs pos="0">
              <a:schemeClr val="accent4">
                <a:hueOff val="-6240020"/>
                <a:satOff val="-3926"/>
                <a:lumOff val="23432"/>
                <a:alphaOff val="0"/>
                <a:tint val="100000"/>
                <a:shade val="100000"/>
                <a:satMod val="130000"/>
              </a:schemeClr>
            </a:gs>
            <a:gs pos="100000">
              <a:schemeClr val="accent4">
                <a:hueOff val="-6240020"/>
                <a:satOff val="-3926"/>
                <a:lumOff val="2343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8D7B23-B113-440A-9296-A1BAAF04385F}">
      <dsp:nvSpPr>
        <dsp:cNvPr id="0" name=""/>
        <dsp:cNvSpPr/>
      </dsp:nvSpPr>
      <dsp:spPr>
        <a:xfrm>
          <a:off x="2872492" y="2682697"/>
          <a:ext cx="1587444" cy="7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Risk Optimization</a:t>
          </a:r>
        </a:p>
      </dsp:txBody>
      <dsp:txXfrm>
        <a:off x="2872492" y="2682697"/>
        <a:ext cx="1587444" cy="793532"/>
      </dsp:txXfrm>
    </dsp:sp>
    <dsp:sp modelId="{C979596E-BF3C-4D0B-9DCD-2AB0215EDA6E}">
      <dsp:nvSpPr>
        <dsp:cNvPr id="0" name=""/>
        <dsp:cNvSpPr/>
      </dsp:nvSpPr>
      <dsp:spPr>
        <a:xfrm>
          <a:off x="3234616" y="3479790"/>
          <a:ext cx="2454396" cy="2455380"/>
        </a:xfrm>
        <a:prstGeom prst="blockArc">
          <a:avLst>
            <a:gd name="adj1" fmla="val 13500000"/>
            <a:gd name="adj2" fmla="val 10800000"/>
            <a:gd name="adj3" fmla="val 12740"/>
          </a:avLst>
        </a:prstGeom>
        <a:gradFill rotWithShape="0">
          <a:gsLst>
            <a:gs pos="0">
              <a:schemeClr val="accent4">
                <a:hueOff val="-12480039"/>
                <a:satOff val="-7852"/>
                <a:lumOff val="46863"/>
                <a:alphaOff val="0"/>
                <a:tint val="100000"/>
                <a:shade val="100000"/>
                <a:satMod val="130000"/>
              </a:schemeClr>
            </a:gs>
            <a:gs pos="100000">
              <a:schemeClr val="accent4">
                <a:hueOff val="-12480039"/>
                <a:satOff val="-7852"/>
                <a:lumOff val="468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6662A6F-EE7A-4120-8D6A-EDB366D81638}">
      <dsp:nvSpPr>
        <dsp:cNvPr id="0" name=""/>
        <dsp:cNvSpPr/>
      </dsp:nvSpPr>
      <dsp:spPr>
        <a:xfrm>
          <a:off x="3666482" y="4336235"/>
          <a:ext cx="1587444" cy="7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Resource Optimization </a:t>
          </a:r>
        </a:p>
      </dsp:txBody>
      <dsp:txXfrm>
        <a:off x="3666482" y="4336235"/>
        <a:ext cx="1587444" cy="79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C08A-DD4D-4484-8B79-8E0AAF92C78F}">
      <dsp:nvSpPr>
        <dsp:cNvPr id="0" name=""/>
        <dsp:cNvSpPr/>
      </dsp:nvSpPr>
      <dsp:spPr>
        <a:xfrm rot="10800000">
          <a:off x="3229698" y="0"/>
          <a:ext cx="6269414" cy="2449403"/>
        </a:xfrm>
        <a:prstGeom prst="nonIsoscelesTrapezoid">
          <a:avLst>
            <a:gd name="adj1" fmla="val 0"/>
            <a:gd name="adj2" fmla="val 65928"/>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ln>
              <a:noFill/>
            </a:ln>
          </a:endParaRPr>
        </a:p>
      </dsp:txBody>
      <dsp:txXfrm rot="10800000">
        <a:off x="4844547" y="0"/>
        <a:ext cx="4654565" cy="2449403"/>
      </dsp:txXfrm>
    </dsp:sp>
    <dsp:sp modelId="{864923AA-EAA8-404D-960C-722286DC3363}">
      <dsp:nvSpPr>
        <dsp:cNvPr id="0" name=""/>
        <dsp:cNvSpPr/>
      </dsp:nvSpPr>
      <dsp:spPr>
        <a:xfrm>
          <a:off x="1614849" y="0"/>
          <a:ext cx="3229698" cy="2449403"/>
        </a:xfrm>
        <a:prstGeom prst="trapezoid">
          <a:avLst>
            <a:gd name="adj" fmla="val 65928"/>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endParaRPr lang="nl-BE" sz="2400" b="1" kern="1200" dirty="0">
            <a:solidFill>
              <a:schemeClr val="bg1">
                <a:lumMod val="95000"/>
              </a:schemeClr>
            </a:solidFill>
          </a:endParaRPr>
        </a:p>
        <a:p>
          <a:pPr marL="0" lvl="0" indent="0" algn="ctr" defTabSz="1066800">
            <a:lnSpc>
              <a:spcPct val="90000"/>
            </a:lnSpc>
            <a:spcBef>
              <a:spcPct val="0"/>
            </a:spcBef>
            <a:spcAft>
              <a:spcPts val="0"/>
            </a:spcAft>
            <a:buNone/>
          </a:pPr>
          <a:endParaRPr lang="nl-BE" sz="2400" b="1" kern="1200" dirty="0">
            <a:solidFill>
              <a:schemeClr val="bg1">
                <a:lumMod val="95000"/>
              </a:schemeClr>
            </a:solidFill>
          </a:endParaRPr>
        </a:p>
        <a:p>
          <a:pPr marL="0" lvl="0" indent="0" algn="ctr" defTabSz="1066800">
            <a:lnSpc>
              <a:spcPct val="90000"/>
            </a:lnSpc>
            <a:spcBef>
              <a:spcPct val="0"/>
            </a:spcBef>
            <a:spcAft>
              <a:spcPts val="0"/>
            </a:spcAft>
            <a:buNone/>
          </a:pPr>
          <a:r>
            <a:rPr lang="nl-BE" sz="2400" b="1" kern="1200" dirty="0">
              <a:solidFill>
                <a:schemeClr val="bg1">
                  <a:lumMod val="95000"/>
                </a:schemeClr>
              </a:solidFill>
            </a:rPr>
            <a:t>Governance </a:t>
          </a:r>
        </a:p>
        <a:p>
          <a:pPr marL="0" lvl="0" indent="0" algn="ctr" defTabSz="1066800">
            <a:lnSpc>
              <a:spcPct val="90000"/>
            </a:lnSpc>
            <a:spcBef>
              <a:spcPct val="0"/>
            </a:spcBef>
            <a:spcAft>
              <a:spcPts val="0"/>
            </a:spcAft>
            <a:buNone/>
          </a:pPr>
          <a:r>
            <a:rPr lang="nl-BE" sz="1600" kern="1200" dirty="0">
              <a:solidFill>
                <a:schemeClr val="bg1">
                  <a:lumMod val="95000"/>
                </a:schemeClr>
              </a:solidFill>
            </a:rPr>
            <a:t>(Board Level)</a:t>
          </a:r>
          <a:endParaRPr lang="en-GB" sz="2000" kern="1200" dirty="0">
            <a:solidFill>
              <a:schemeClr val="bg1">
                <a:lumMod val="95000"/>
              </a:schemeClr>
            </a:solidFill>
          </a:endParaRPr>
        </a:p>
      </dsp:txBody>
      <dsp:txXfrm>
        <a:off x="1614849" y="0"/>
        <a:ext cx="3229698" cy="2449403"/>
      </dsp:txXfrm>
    </dsp:sp>
    <dsp:sp modelId="{919D18D8-6CA8-4DF8-91EA-4E170294C37E}">
      <dsp:nvSpPr>
        <dsp:cNvPr id="0" name=""/>
        <dsp:cNvSpPr/>
      </dsp:nvSpPr>
      <dsp:spPr>
        <a:xfrm rot="10800000">
          <a:off x="4844547" y="2449403"/>
          <a:ext cx="4654565" cy="2449403"/>
        </a:xfrm>
        <a:prstGeom prst="nonIsoscelesTrapezoid">
          <a:avLst>
            <a:gd name="adj1" fmla="val 0"/>
            <a:gd name="adj2" fmla="val 65928"/>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36538" lvl="1" indent="-236538" algn="l" defTabSz="800100">
            <a:lnSpc>
              <a:spcPct val="90000"/>
            </a:lnSpc>
            <a:spcBef>
              <a:spcPct val="0"/>
            </a:spcBef>
            <a:spcAft>
              <a:spcPct val="15000"/>
            </a:spcAft>
            <a:buChar char="•"/>
          </a:pPr>
          <a:endParaRPr lang="en-GB" sz="1800" kern="1200" dirty="0"/>
        </a:p>
      </dsp:txBody>
      <dsp:txXfrm rot="10800000">
        <a:off x="6459396" y="2449403"/>
        <a:ext cx="3039716" cy="2449403"/>
      </dsp:txXfrm>
    </dsp:sp>
    <dsp:sp modelId="{1A193D50-07CB-48A5-B884-6D37A622F9E2}">
      <dsp:nvSpPr>
        <dsp:cNvPr id="0" name=""/>
        <dsp:cNvSpPr/>
      </dsp:nvSpPr>
      <dsp:spPr>
        <a:xfrm>
          <a:off x="0" y="2449403"/>
          <a:ext cx="6459396" cy="2449403"/>
        </a:xfrm>
        <a:prstGeom prst="trapezoid">
          <a:avLst>
            <a:gd name="adj" fmla="val 65928"/>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nl-BE" sz="2400" b="1" kern="1200" dirty="0"/>
            <a:t>Management </a:t>
          </a:r>
        </a:p>
        <a:p>
          <a:pPr marL="0" lvl="0" indent="0" algn="ctr" defTabSz="1066800">
            <a:lnSpc>
              <a:spcPct val="90000"/>
            </a:lnSpc>
            <a:spcBef>
              <a:spcPct val="0"/>
            </a:spcBef>
            <a:spcAft>
              <a:spcPts val="0"/>
            </a:spcAft>
            <a:buNone/>
          </a:pPr>
          <a:r>
            <a:rPr lang="nl-BE" sz="1600" kern="1200" dirty="0"/>
            <a:t>(Executive Level)</a:t>
          </a:r>
          <a:endParaRPr lang="en-GB" sz="1600" kern="1200" dirty="0"/>
        </a:p>
      </dsp:txBody>
      <dsp:txXfrm>
        <a:off x="1130394" y="2449403"/>
        <a:ext cx="4198607" cy="24494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5BEC7-7275-40FE-A3E5-B569AFCD43FD}"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E1631-03EE-4DFC-ADEC-7A7126518D28}" type="slidenum">
              <a:rPr lang="en-US" smtClean="0"/>
              <a:t>‹#›</a:t>
            </a:fld>
            <a:endParaRPr lang="en-US" dirty="0"/>
          </a:p>
        </p:txBody>
      </p:sp>
    </p:spTree>
    <p:extLst>
      <p:ext uri="{BB962C8B-B14F-4D97-AF65-F5344CB8AC3E}">
        <p14:creationId xmlns:p14="http://schemas.microsoft.com/office/powerpoint/2010/main" val="26413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saca.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2</a:t>
            </a:fld>
            <a:endParaRPr lang="en-US" dirty="0"/>
          </a:p>
        </p:txBody>
      </p:sp>
    </p:spTree>
    <p:extLst>
      <p:ext uri="{BB962C8B-B14F-4D97-AF65-F5344CB8AC3E}">
        <p14:creationId xmlns:p14="http://schemas.microsoft.com/office/powerpoint/2010/main" val="337295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5</a:t>
            </a:fld>
            <a:endParaRPr lang="en-US" dirty="0"/>
          </a:p>
        </p:txBody>
      </p:sp>
    </p:spTree>
    <p:extLst>
      <p:ext uri="{BB962C8B-B14F-4D97-AF65-F5344CB8AC3E}">
        <p14:creationId xmlns:p14="http://schemas.microsoft.com/office/powerpoint/2010/main" val="150469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6</a:t>
            </a:fld>
            <a:endParaRPr lang="en-US" dirty="0"/>
          </a:p>
        </p:txBody>
      </p:sp>
    </p:spTree>
    <p:extLst>
      <p:ext uri="{BB962C8B-B14F-4D97-AF65-F5344CB8AC3E}">
        <p14:creationId xmlns:p14="http://schemas.microsoft.com/office/powerpoint/2010/main" val="356668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7</a:t>
            </a:fld>
            <a:endParaRPr lang="en-US" dirty="0"/>
          </a:p>
        </p:txBody>
      </p:sp>
    </p:spTree>
    <p:extLst>
      <p:ext uri="{BB962C8B-B14F-4D97-AF65-F5344CB8AC3E}">
        <p14:creationId xmlns:p14="http://schemas.microsoft.com/office/powerpoint/2010/main" val="34854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8</a:t>
            </a:fld>
            <a:endParaRPr lang="en-US" dirty="0"/>
          </a:p>
        </p:txBody>
      </p:sp>
    </p:spTree>
    <p:extLst>
      <p:ext uri="{BB962C8B-B14F-4D97-AF65-F5344CB8AC3E}">
        <p14:creationId xmlns:p14="http://schemas.microsoft.com/office/powerpoint/2010/main" val="148461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9</a:t>
            </a:fld>
            <a:endParaRPr lang="en-US" dirty="0"/>
          </a:p>
        </p:txBody>
      </p:sp>
    </p:spTree>
    <p:extLst>
      <p:ext uri="{BB962C8B-B14F-4D97-AF65-F5344CB8AC3E}">
        <p14:creationId xmlns:p14="http://schemas.microsoft.com/office/powerpoint/2010/main" val="25593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10</a:t>
            </a:fld>
            <a:endParaRPr lang="en-US" dirty="0"/>
          </a:p>
        </p:txBody>
      </p:sp>
    </p:spTree>
    <p:extLst>
      <p:ext uri="{BB962C8B-B14F-4D97-AF65-F5344CB8AC3E}">
        <p14:creationId xmlns:p14="http://schemas.microsoft.com/office/powerpoint/2010/main" val="215388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community of 450,000 engaged professionals in more than 188 countries including 217 chapters worldwide and offices in both the United States and China, ISACA (</a:t>
            </a:r>
            <a:r>
              <a:rPr lang="en-US" sz="1200" dirty="0">
                <a:hlinkClick r:id="rId3"/>
              </a:rPr>
              <a:t>www.isaca.org</a:t>
            </a:r>
            <a:r>
              <a:rPr lang="en-US" sz="1200" dirty="0"/>
              <a:t>) helps business and IT leaders maximize value and manage risk related to information and technology. Founded in 1969, the nonprofit, independent association is an advocate for professionals involved in information security, assurance, risk management and governance.</a:t>
            </a:r>
          </a:p>
          <a:p>
            <a:endParaRPr lang="en-US" dirty="0"/>
          </a:p>
          <a:p>
            <a:pPr marL="171450" indent="-171450">
              <a:buFont typeface="Arial" panose="020B0604020202020204" pitchFamily="34" charset="0"/>
              <a:buChar char="•"/>
            </a:pPr>
            <a:r>
              <a:rPr lang="en-US" dirty="0"/>
              <a:t>Established 1969</a:t>
            </a:r>
          </a:p>
          <a:p>
            <a:pPr marL="171450" indent="-171450">
              <a:buFont typeface="Arial" panose="020B0604020202020204" pitchFamily="34" charset="0"/>
              <a:buChar char="•"/>
            </a:pPr>
            <a:r>
              <a:rPr lang="en-US" dirty="0"/>
              <a:t>450,000 engaged professionals</a:t>
            </a:r>
          </a:p>
          <a:p>
            <a:pPr marL="171450" indent="-171450">
              <a:buFont typeface="Arial" panose="020B0604020202020204" pitchFamily="34" charset="0"/>
              <a:buChar char="•"/>
            </a:pPr>
            <a:r>
              <a:rPr lang="en-US" dirty="0"/>
              <a:t>188 countries</a:t>
            </a:r>
          </a:p>
          <a:p>
            <a:pPr marL="171450" indent="-171450">
              <a:buFont typeface="Arial" panose="020B0604020202020204" pitchFamily="34" charset="0"/>
              <a:buChar char="•"/>
            </a:pPr>
            <a:r>
              <a:rPr lang="en-US" dirty="0"/>
              <a:t>165,000+ members and certification-holders</a:t>
            </a:r>
          </a:p>
          <a:p>
            <a:pPr marL="171450" indent="-171450">
              <a:buFont typeface="Arial" panose="020B0604020202020204" pitchFamily="34" charset="0"/>
              <a:buChar char="•"/>
            </a:pPr>
            <a:r>
              <a:rPr lang="en-US" dirty="0"/>
              <a:t>217 chapters</a:t>
            </a:r>
          </a:p>
          <a:p>
            <a:endParaRPr lang="en-US" dirty="0"/>
          </a:p>
        </p:txBody>
      </p:sp>
      <p:sp>
        <p:nvSpPr>
          <p:cNvPr id="4" name="Slide Number Placeholder 3"/>
          <p:cNvSpPr>
            <a:spLocks noGrp="1"/>
          </p:cNvSpPr>
          <p:nvPr>
            <p:ph type="sldNum" sz="quarter" idx="5"/>
          </p:nvPr>
        </p:nvSpPr>
        <p:spPr/>
        <p:txBody>
          <a:bodyPr/>
          <a:lstStyle/>
          <a:p>
            <a:fld id="{765E1631-03EE-4DFC-ADEC-7A7126518D28}" type="slidenum">
              <a:rPr lang="en-US" smtClean="0"/>
              <a:t>12</a:t>
            </a:fld>
            <a:endParaRPr lang="en-US" dirty="0"/>
          </a:p>
        </p:txBody>
      </p:sp>
    </p:spTree>
    <p:extLst>
      <p:ext uri="{BB962C8B-B14F-4D97-AF65-F5344CB8AC3E}">
        <p14:creationId xmlns:p14="http://schemas.microsoft.com/office/powerpoint/2010/main" val="2861828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COBITppt_titleartwork4-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611" cy="6867144"/>
          </a:xfrm>
          <a:prstGeom prst="rect">
            <a:avLst/>
          </a:prstGeom>
        </p:spPr>
      </p:pic>
      <p:sp>
        <p:nvSpPr>
          <p:cNvPr id="8" name="Text Placeholder 7"/>
          <p:cNvSpPr>
            <a:spLocks noGrp="1"/>
          </p:cNvSpPr>
          <p:nvPr>
            <p:ph type="body" sz="quarter" idx="11" hasCustomPrompt="1"/>
          </p:nvPr>
        </p:nvSpPr>
        <p:spPr>
          <a:xfrm>
            <a:off x="872348" y="3679728"/>
            <a:ext cx="5520014" cy="623147"/>
          </a:xfrm>
          <a:prstGeom prst="rect">
            <a:avLst/>
          </a:prstGeom>
        </p:spPr>
        <p:txBody>
          <a:bodyPr vert="horz" lIns="121899" tIns="60949" rIns="121899" bIns="60949"/>
          <a:lstStyle>
            <a:lvl1pPr marL="0" indent="0" algn="l">
              <a:lnSpc>
                <a:spcPct val="90000"/>
              </a:lnSpc>
              <a:buFontTx/>
              <a:buNone/>
              <a:defRPr sz="1600" baseline="0">
                <a:solidFill>
                  <a:srgbClr val="626F7A"/>
                </a:solidFill>
              </a:defRPr>
            </a:lvl1pPr>
          </a:lstStyle>
          <a:p>
            <a:pPr lvl="0"/>
            <a:r>
              <a:rPr lang="en-US" dirty="0"/>
              <a:t>Presenter name, credentials</a:t>
            </a:r>
          </a:p>
        </p:txBody>
      </p:sp>
      <p:sp>
        <p:nvSpPr>
          <p:cNvPr id="5" name="TextBox 4"/>
          <p:cNvSpPr txBox="1"/>
          <p:nvPr userDrawn="1"/>
        </p:nvSpPr>
        <p:spPr>
          <a:xfrm>
            <a:off x="872348" y="6478958"/>
            <a:ext cx="5520014" cy="246199"/>
          </a:xfrm>
          <a:prstGeom prst="rect">
            <a:avLst/>
          </a:prstGeom>
          <a:noFill/>
        </p:spPr>
        <p:txBody>
          <a:bodyPr wrap="square" lIns="121899" tIns="60949" rIns="121899" bIns="60949" rtlCol="0">
            <a:spAutoFit/>
          </a:bodyPr>
          <a:lstStyle/>
          <a:p>
            <a:pPr algn="l"/>
            <a:r>
              <a:rPr lang="en-US" sz="800" dirty="0">
                <a:solidFill>
                  <a:schemeClr val="bg1">
                    <a:lumMod val="85000"/>
                  </a:schemeClr>
                </a:solidFill>
              </a:rPr>
              <a:t>© 2018 ISACA. All rights reserved.</a:t>
            </a:r>
          </a:p>
        </p:txBody>
      </p:sp>
      <p:sp>
        <p:nvSpPr>
          <p:cNvPr id="7" name="Text Placeholder 6"/>
          <p:cNvSpPr>
            <a:spLocks noGrp="1"/>
          </p:cNvSpPr>
          <p:nvPr>
            <p:ph type="body" sz="quarter" idx="12" hasCustomPrompt="1"/>
          </p:nvPr>
        </p:nvSpPr>
        <p:spPr>
          <a:xfrm>
            <a:off x="872347" y="1363081"/>
            <a:ext cx="6924267" cy="2306280"/>
          </a:xfrm>
          <a:prstGeom prst="rect">
            <a:avLst/>
          </a:prstGeom>
        </p:spPr>
        <p:txBody>
          <a:bodyPr vert="horz" lIns="121899" tIns="60949" rIns="121899" bIns="60949" anchor="ctr"/>
          <a:lstStyle>
            <a:lvl1pPr marL="0" indent="0" algn="l">
              <a:spcBef>
                <a:spcPts val="0"/>
              </a:spcBef>
              <a:buFontTx/>
              <a:buNone/>
              <a:defRPr sz="4800" b="0" baseline="0">
                <a:solidFill>
                  <a:srgbClr val="626F7A"/>
                </a:solidFill>
              </a:defRPr>
            </a:lvl1pPr>
          </a:lstStyle>
          <a:p>
            <a:pPr lvl="0"/>
            <a:r>
              <a:rPr lang="en-US" dirty="0"/>
              <a:t>Click to edit</a:t>
            </a:r>
            <a:br>
              <a:rPr lang="en-US" dirty="0"/>
            </a:br>
            <a:r>
              <a:rPr lang="en-US" dirty="0"/>
              <a:t>presentation title</a:t>
            </a:r>
          </a:p>
        </p:txBody>
      </p:sp>
      <p:pic>
        <p:nvPicPr>
          <p:cNvPr id="11" name="Picture 10" descr="COBIT2019_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268" y="348614"/>
            <a:ext cx="3361108" cy="1495439"/>
          </a:xfrm>
          <a:prstGeom prst="rect">
            <a:avLst/>
          </a:prstGeom>
        </p:spPr>
      </p:pic>
    </p:spTree>
    <p:extLst>
      <p:ext uri="{BB962C8B-B14F-4D97-AF65-F5344CB8AC3E}">
        <p14:creationId xmlns:p14="http://schemas.microsoft.com/office/powerpoint/2010/main" val="33007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2" name="Picture 21"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3" name="Rectangle 22"/>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TextBox 18"/>
          <p:cNvSpPr txBox="1"/>
          <p:nvPr userDrawn="1"/>
        </p:nvSpPr>
        <p:spPr>
          <a:xfrm>
            <a:off x="341059" y="647177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0" name="Chart Placeholder 13"/>
          <p:cNvSpPr>
            <a:spLocks noGrp="1"/>
          </p:cNvSpPr>
          <p:nvPr>
            <p:ph type="chart" sz="quarter" idx="13" hasCustomPrompt="1"/>
          </p:nvPr>
        </p:nvSpPr>
        <p:spPr>
          <a:xfrm>
            <a:off x="6433861" y="450878"/>
            <a:ext cx="5316814" cy="5177037"/>
          </a:xfrm>
          <a:prstGeom prst="rect">
            <a:avLst/>
          </a:prstGeom>
          <a:solidFill>
            <a:schemeClr val="bg1">
              <a:lumMod val="85000"/>
            </a:schemeClr>
          </a:solidFill>
        </p:spPr>
        <p:txBody>
          <a:bodyPr/>
          <a:lstStyle>
            <a:lvl1pPr marL="0" indent="0" algn="ctr">
              <a:buFontTx/>
              <a:buNone/>
              <a:defRPr sz="2400"/>
            </a:lvl1pPr>
          </a:lstStyle>
          <a:p>
            <a:r>
              <a:rPr lang="en-US" dirty="0"/>
              <a:t>click icon to add chart</a:t>
            </a:r>
          </a:p>
        </p:txBody>
      </p:sp>
      <p:cxnSp>
        <p:nvCxnSpPr>
          <p:cNvPr id="11" name="Straight Connector 10"/>
          <p:cNvCxnSpPr/>
          <p:nvPr userDrawn="1"/>
        </p:nvCxnSpPr>
        <p:spPr>
          <a:xfrm>
            <a:off x="6098983" y="400240"/>
            <a:ext cx="0" cy="5227676"/>
          </a:xfrm>
          <a:prstGeom prst="line">
            <a:avLst/>
          </a:prstGeom>
          <a:ln w="9525">
            <a:solidFill>
              <a:schemeClr val="bg1">
                <a:lumMod val="85000"/>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5"/>
          <p:cNvSpPr>
            <a:spLocks noGrp="1"/>
          </p:cNvSpPr>
          <p:nvPr>
            <p:ph type="body" sz="quarter" idx="10" hasCustomPrompt="1"/>
          </p:nvPr>
        </p:nvSpPr>
        <p:spPr>
          <a:xfrm>
            <a:off x="341059" y="450878"/>
            <a:ext cx="5471422" cy="723414"/>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1190672"/>
            <a:ext cx="5471422" cy="396925"/>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5" name="Text Placeholder 27"/>
          <p:cNvSpPr>
            <a:spLocks noGrp="1"/>
          </p:cNvSpPr>
          <p:nvPr>
            <p:ph type="body" sz="quarter" idx="14"/>
          </p:nvPr>
        </p:nvSpPr>
        <p:spPr>
          <a:xfrm>
            <a:off x="341060" y="1872479"/>
            <a:ext cx="5471421" cy="4193812"/>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1" name="Picture 20"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194032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C734248A-8EBD-429B-9113-4CEB3A571E1D}"/>
              </a:ext>
            </a:extLst>
          </p:cNvPr>
          <p:cNvSpPr>
            <a:spLocks/>
          </p:cNvSpPr>
          <p:nvPr userDrawn="1"/>
        </p:nvSpPr>
        <p:spPr bwMode="auto">
          <a:xfrm>
            <a:off x="7630179" y="3427413"/>
            <a:ext cx="5176837" cy="5295900"/>
          </a:xfrm>
          <a:custGeom>
            <a:avLst/>
            <a:gdLst>
              <a:gd name="T0" fmla="*/ 698 w 1891"/>
              <a:gd name="T1" fmla="*/ 0 h 1920"/>
              <a:gd name="T2" fmla="*/ 0 w 1891"/>
              <a:gd name="T3" fmla="*/ 0 h 1920"/>
              <a:gd name="T4" fmla="*/ 1891 w 1891"/>
              <a:gd name="T5" fmla="*/ 1920 h 1920"/>
              <a:gd name="T6" fmla="*/ 1891 w 1891"/>
              <a:gd name="T7" fmla="*/ 1211 h 1920"/>
              <a:gd name="T8" fmla="*/ 698 w 1891"/>
              <a:gd name="T9" fmla="*/ 0 h 1920"/>
            </a:gdLst>
            <a:ahLst/>
            <a:cxnLst>
              <a:cxn ang="0">
                <a:pos x="T0" y="T1"/>
              </a:cxn>
              <a:cxn ang="0">
                <a:pos x="T2" y="T3"/>
              </a:cxn>
              <a:cxn ang="0">
                <a:pos x="T4" y="T5"/>
              </a:cxn>
              <a:cxn ang="0">
                <a:pos x="T6" y="T7"/>
              </a:cxn>
              <a:cxn ang="0">
                <a:pos x="T8" y="T9"/>
              </a:cxn>
            </a:cxnLst>
            <a:rect l="0" t="0" r="r" b="b"/>
            <a:pathLst>
              <a:path w="1891" h="1920">
                <a:moveTo>
                  <a:pt x="698" y="0"/>
                </a:moveTo>
                <a:cubicBezTo>
                  <a:pt x="0" y="0"/>
                  <a:pt x="0" y="0"/>
                  <a:pt x="0" y="0"/>
                </a:cubicBezTo>
                <a:cubicBezTo>
                  <a:pt x="0" y="1061"/>
                  <a:pt x="846" y="1920"/>
                  <a:pt x="1891" y="1920"/>
                </a:cubicBezTo>
                <a:cubicBezTo>
                  <a:pt x="1891" y="1211"/>
                  <a:pt x="1891" y="1211"/>
                  <a:pt x="1891" y="1211"/>
                </a:cubicBezTo>
                <a:cubicBezTo>
                  <a:pt x="1232" y="1211"/>
                  <a:pt x="698" y="669"/>
                  <a:pt x="698" y="0"/>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1184935E-6060-4CB3-82BC-02F56FDA8B4D}"/>
              </a:ext>
            </a:extLst>
          </p:cNvPr>
          <p:cNvSpPr>
            <a:spLocks/>
          </p:cNvSpPr>
          <p:nvPr userDrawn="1"/>
        </p:nvSpPr>
        <p:spPr bwMode="auto">
          <a:xfrm>
            <a:off x="7630179" y="-1865312"/>
            <a:ext cx="5176837" cy="5292725"/>
          </a:xfrm>
          <a:custGeom>
            <a:avLst/>
            <a:gdLst>
              <a:gd name="T0" fmla="*/ 1891 w 1891"/>
              <a:gd name="T1" fmla="*/ 709 h 1919"/>
              <a:gd name="T2" fmla="*/ 1891 w 1891"/>
              <a:gd name="T3" fmla="*/ 0 h 1919"/>
              <a:gd name="T4" fmla="*/ 0 w 1891"/>
              <a:gd name="T5" fmla="*/ 1919 h 1919"/>
              <a:gd name="T6" fmla="*/ 698 w 1891"/>
              <a:gd name="T7" fmla="*/ 1919 h 1919"/>
              <a:gd name="T8" fmla="*/ 1891 w 1891"/>
              <a:gd name="T9" fmla="*/ 709 h 1919"/>
            </a:gdLst>
            <a:ahLst/>
            <a:cxnLst>
              <a:cxn ang="0">
                <a:pos x="T0" y="T1"/>
              </a:cxn>
              <a:cxn ang="0">
                <a:pos x="T2" y="T3"/>
              </a:cxn>
              <a:cxn ang="0">
                <a:pos x="T4" y="T5"/>
              </a:cxn>
              <a:cxn ang="0">
                <a:pos x="T6" y="T7"/>
              </a:cxn>
              <a:cxn ang="0">
                <a:pos x="T8" y="T9"/>
              </a:cxn>
            </a:cxnLst>
            <a:rect l="0" t="0" r="r" b="b"/>
            <a:pathLst>
              <a:path w="1891" h="1919">
                <a:moveTo>
                  <a:pt x="1891" y="709"/>
                </a:moveTo>
                <a:cubicBezTo>
                  <a:pt x="1891" y="0"/>
                  <a:pt x="1891" y="0"/>
                  <a:pt x="1891" y="0"/>
                </a:cubicBezTo>
                <a:cubicBezTo>
                  <a:pt x="846" y="0"/>
                  <a:pt x="0" y="859"/>
                  <a:pt x="0" y="1919"/>
                </a:cubicBezTo>
                <a:cubicBezTo>
                  <a:pt x="698" y="1919"/>
                  <a:pt x="698" y="1919"/>
                  <a:pt x="698" y="1919"/>
                </a:cubicBezTo>
                <a:cubicBezTo>
                  <a:pt x="698" y="1251"/>
                  <a:pt x="1232" y="709"/>
                  <a:pt x="1891" y="709"/>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3"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4" name="Text Placeholder 27"/>
          <p:cNvSpPr>
            <a:spLocks noGrp="1"/>
          </p:cNvSpPr>
          <p:nvPr>
            <p:ph type="body" sz="quarter" idx="12"/>
          </p:nvPr>
        </p:nvSpPr>
        <p:spPr>
          <a:xfrm>
            <a:off x="341060" y="1872478"/>
            <a:ext cx="4655628"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6" name="Text Placeholder 27"/>
          <p:cNvSpPr>
            <a:spLocks noGrp="1"/>
          </p:cNvSpPr>
          <p:nvPr>
            <p:ph type="body" sz="quarter" idx="13"/>
          </p:nvPr>
        </p:nvSpPr>
        <p:spPr>
          <a:xfrm>
            <a:off x="5453319" y="1872478"/>
            <a:ext cx="4655628"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2" name="Picture 11"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492015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19" name="Picture 18"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0" name="Rectangle 19"/>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TextBox 11"/>
          <p:cNvSpPr txBox="1"/>
          <p:nvPr userDrawn="1"/>
        </p:nvSpPr>
        <p:spPr>
          <a:xfrm>
            <a:off x="341060"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3"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4" name="Text Placeholder 27"/>
          <p:cNvSpPr>
            <a:spLocks noGrp="1"/>
          </p:cNvSpPr>
          <p:nvPr>
            <p:ph type="body" sz="quarter" idx="12"/>
          </p:nvPr>
        </p:nvSpPr>
        <p:spPr>
          <a:xfrm>
            <a:off x="341060" y="1872478"/>
            <a:ext cx="4655628"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6" name="Text Placeholder 27"/>
          <p:cNvSpPr>
            <a:spLocks noGrp="1"/>
          </p:cNvSpPr>
          <p:nvPr>
            <p:ph type="body" sz="quarter" idx="13"/>
          </p:nvPr>
        </p:nvSpPr>
        <p:spPr>
          <a:xfrm>
            <a:off x="5453319" y="1872478"/>
            <a:ext cx="4655628"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8" name="Picture 17"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229439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C734248A-8EBD-429B-9113-4CEB3A571E1D}"/>
              </a:ext>
            </a:extLst>
          </p:cNvPr>
          <p:cNvSpPr>
            <a:spLocks/>
          </p:cNvSpPr>
          <p:nvPr userDrawn="1"/>
        </p:nvSpPr>
        <p:spPr bwMode="auto">
          <a:xfrm>
            <a:off x="7630179" y="3427413"/>
            <a:ext cx="5176837" cy="5295900"/>
          </a:xfrm>
          <a:custGeom>
            <a:avLst/>
            <a:gdLst>
              <a:gd name="T0" fmla="*/ 698 w 1891"/>
              <a:gd name="T1" fmla="*/ 0 h 1920"/>
              <a:gd name="T2" fmla="*/ 0 w 1891"/>
              <a:gd name="T3" fmla="*/ 0 h 1920"/>
              <a:gd name="T4" fmla="*/ 1891 w 1891"/>
              <a:gd name="T5" fmla="*/ 1920 h 1920"/>
              <a:gd name="T6" fmla="*/ 1891 w 1891"/>
              <a:gd name="T7" fmla="*/ 1211 h 1920"/>
              <a:gd name="T8" fmla="*/ 698 w 1891"/>
              <a:gd name="T9" fmla="*/ 0 h 1920"/>
            </a:gdLst>
            <a:ahLst/>
            <a:cxnLst>
              <a:cxn ang="0">
                <a:pos x="T0" y="T1"/>
              </a:cxn>
              <a:cxn ang="0">
                <a:pos x="T2" y="T3"/>
              </a:cxn>
              <a:cxn ang="0">
                <a:pos x="T4" y="T5"/>
              </a:cxn>
              <a:cxn ang="0">
                <a:pos x="T6" y="T7"/>
              </a:cxn>
              <a:cxn ang="0">
                <a:pos x="T8" y="T9"/>
              </a:cxn>
            </a:cxnLst>
            <a:rect l="0" t="0" r="r" b="b"/>
            <a:pathLst>
              <a:path w="1891" h="1920">
                <a:moveTo>
                  <a:pt x="698" y="0"/>
                </a:moveTo>
                <a:cubicBezTo>
                  <a:pt x="0" y="0"/>
                  <a:pt x="0" y="0"/>
                  <a:pt x="0" y="0"/>
                </a:cubicBezTo>
                <a:cubicBezTo>
                  <a:pt x="0" y="1061"/>
                  <a:pt x="846" y="1920"/>
                  <a:pt x="1891" y="1920"/>
                </a:cubicBezTo>
                <a:cubicBezTo>
                  <a:pt x="1891" y="1211"/>
                  <a:pt x="1891" y="1211"/>
                  <a:pt x="1891" y="1211"/>
                </a:cubicBezTo>
                <a:cubicBezTo>
                  <a:pt x="1232" y="1211"/>
                  <a:pt x="698" y="669"/>
                  <a:pt x="698" y="0"/>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1184935E-6060-4CB3-82BC-02F56FDA8B4D}"/>
              </a:ext>
            </a:extLst>
          </p:cNvPr>
          <p:cNvSpPr>
            <a:spLocks/>
          </p:cNvSpPr>
          <p:nvPr userDrawn="1"/>
        </p:nvSpPr>
        <p:spPr bwMode="auto">
          <a:xfrm>
            <a:off x="7630179" y="-1865312"/>
            <a:ext cx="5176837" cy="5292725"/>
          </a:xfrm>
          <a:custGeom>
            <a:avLst/>
            <a:gdLst>
              <a:gd name="T0" fmla="*/ 1891 w 1891"/>
              <a:gd name="T1" fmla="*/ 709 h 1919"/>
              <a:gd name="T2" fmla="*/ 1891 w 1891"/>
              <a:gd name="T3" fmla="*/ 0 h 1919"/>
              <a:gd name="T4" fmla="*/ 0 w 1891"/>
              <a:gd name="T5" fmla="*/ 1919 h 1919"/>
              <a:gd name="T6" fmla="*/ 698 w 1891"/>
              <a:gd name="T7" fmla="*/ 1919 h 1919"/>
              <a:gd name="T8" fmla="*/ 1891 w 1891"/>
              <a:gd name="T9" fmla="*/ 709 h 1919"/>
            </a:gdLst>
            <a:ahLst/>
            <a:cxnLst>
              <a:cxn ang="0">
                <a:pos x="T0" y="T1"/>
              </a:cxn>
              <a:cxn ang="0">
                <a:pos x="T2" y="T3"/>
              </a:cxn>
              <a:cxn ang="0">
                <a:pos x="T4" y="T5"/>
              </a:cxn>
              <a:cxn ang="0">
                <a:pos x="T6" y="T7"/>
              </a:cxn>
              <a:cxn ang="0">
                <a:pos x="T8" y="T9"/>
              </a:cxn>
            </a:cxnLst>
            <a:rect l="0" t="0" r="r" b="b"/>
            <a:pathLst>
              <a:path w="1891" h="1919">
                <a:moveTo>
                  <a:pt x="1891" y="709"/>
                </a:moveTo>
                <a:cubicBezTo>
                  <a:pt x="1891" y="0"/>
                  <a:pt x="1891" y="0"/>
                  <a:pt x="1891" y="0"/>
                </a:cubicBezTo>
                <a:cubicBezTo>
                  <a:pt x="846" y="0"/>
                  <a:pt x="0" y="859"/>
                  <a:pt x="0" y="1919"/>
                </a:cubicBezTo>
                <a:cubicBezTo>
                  <a:pt x="698" y="1919"/>
                  <a:pt x="698" y="1919"/>
                  <a:pt x="698" y="1919"/>
                </a:cubicBezTo>
                <a:cubicBezTo>
                  <a:pt x="698" y="1251"/>
                  <a:pt x="1232" y="709"/>
                  <a:pt x="1891" y="709"/>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userDrawn="1"/>
        </p:nvSpPr>
        <p:spPr>
          <a:xfrm>
            <a:off x="341060"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0"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1"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3" name="Text Placeholder 27"/>
          <p:cNvSpPr>
            <a:spLocks noGrp="1"/>
          </p:cNvSpPr>
          <p:nvPr>
            <p:ph type="body" sz="quarter" idx="12"/>
          </p:nvPr>
        </p:nvSpPr>
        <p:spPr>
          <a:xfrm>
            <a:off x="341060" y="1872478"/>
            <a:ext cx="4655628"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4" name="Text Placeholder 27"/>
          <p:cNvSpPr>
            <a:spLocks noGrp="1"/>
          </p:cNvSpPr>
          <p:nvPr>
            <p:ph type="body" sz="quarter" idx="13"/>
          </p:nvPr>
        </p:nvSpPr>
        <p:spPr>
          <a:xfrm>
            <a:off x="5453319" y="1872478"/>
            <a:ext cx="4655628"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7" name="Picture 16"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37504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1" name="Picture 20"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2" name="Rectangle 21"/>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0"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1"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3" name="Text Placeholder 27"/>
          <p:cNvSpPr>
            <a:spLocks noGrp="1"/>
          </p:cNvSpPr>
          <p:nvPr>
            <p:ph type="body" sz="quarter" idx="12"/>
          </p:nvPr>
        </p:nvSpPr>
        <p:spPr>
          <a:xfrm>
            <a:off x="341060" y="1872478"/>
            <a:ext cx="4655628"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4" name="Text Placeholder 27"/>
          <p:cNvSpPr>
            <a:spLocks noGrp="1"/>
          </p:cNvSpPr>
          <p:nvPr>
            <p:ph type="body" sz="quarter" idx="13"/>
          </p:nvPr>
        </p:nvSpPr>
        <p:spPr>
          <a:xfrm>
            <a:off x="5453319" y="1872478"/>
            <a:ext cx="4655628"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0" name="Picture 19"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102561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C734248A-8EBD-429B-9113-4CEB3A571E1D}"/>
              </a:ext>
            </a:extLst>
          </p:cNvPr>
          <p:cNvSpPr>
            <a:spLocks/>
          </p:cNvSpPr>
          <p:nvPr userDrawn="1"/>
        </p:nvSpPr>
        <p:spPr bwMode="auto">
          <a:xfrm>
            <a:off x="7630179" y="3427413"/>
            <a:ext cx="5176837" cy="5295900"/>
          </a:xfrm>
          <a:custGeom>
            <a:avLst/>
            <a:gdLst>
              <a:gd name="T0" fmla="*/ 698 w 1891"/>
              <a:gd name="T1" fmla="*/ 0 h 1920"/>
              <a:gd name="T2" fmla="*/ 0 w 1891"/>
              <a:gd name="T3" fmla="*/ 0 h 1920"/>
              <a:gd name="T4" fmla="*/ 1891 w 1891"/>
              <a:gd name="T5" fmla="*/ 1920 h 1920"/>
              <a:gd name="T6" fmla="*/ 1891 w 1891"/>
              <a:gd name="T7" fmla="*/ 1211 h 1920"/>
              <a:gd name="T8" fmla="*/ 698 w 1891"/>
              <a:gd name="T9" fmla="*/ 0 h 1920"/>
            </a:gdLst>
            <a:ahLst/>
            <a:cxnLst>
              <a:cxn ang="0">
                <a:pos x="T0" y="T1"/>
              </a:cxn>
              <a:cxn ang="0">
                <a:pos x="T2" y="T3"/>
              </a:cxn>
              <a:cxn ang="0">
                <a:pos x="T4" y="T5"/>
              </a:cxn>
              <a:cxn ang="0">
                <a:pos x="T6" y="T7"/>
              </a:cxn>
              <a:cxn ang="0">
                <a:pos x="T8" y="T9"/>
              </a:cxn>
            </a:cxnLst>
            <a:rect l="0" t="0" r="r" b="b"/>
            <a:pathLst>
              <a:path w="1891" h="1920">
                <a:moveTo>
                  <a:pt x="698" y="0"/>
                </a:moveTo>
                <a:cubicBezTo>
                  <a:pt x="0" y="0"/>
                  <a:pt x="0" y="0"/>
                  <a:pt x="0" y="0"/>
                </a:cubicBezTo>
                <a:cubicBezTo>
                  <a:pt x="0" y="1061"/>
                  <a:pt x="846" y="1920"/>
                  <a:pt x="1891" y="1920"/>
                </a:cubicBezTo>
                <a:cubicBezTo>
                  <a:pt x="1891" y="1211"/>
                  <a:pt x="1891" y="1211"/>
                  <a:pt x="1891" y="1211"/>
                </a:cubicBezTo>
                <a:cubicBezTo>
                  <a:pt x="1232" y="1211"/>
                  <a:pt x="698" y="669"/>
                  <a:pt x="698" y="0"/>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1184935E-6060-4CB3-82BC-02F56FDA8B4D}"/>
              </a:ext>
            </a:extLst>
          </p:cNvPr>
          <p:cNvSpPr>
            <a:spLocks/>
          </p:cNvSpPr>
          <p:nvPr userDrawn="1"/>
        </p:nvSpPr>
        <p:spPr bwMode="auto">
          <a:xfrm>
            <a:off x="7630179" y="-1865312"/>
            <a:ext cx="5176837" cy="5292725"/>
          </a:xfrm>
          <a:custGeom>
            <a:avLst/>
            <a:gdLst>
              <a:gd name="T0" fmla="*/ 1891 w 1891"/>
              <a:gd name="T1" fmla="*/ 709 h 1919"/>
              <a:gd name="T2" fmla="*/ 1891 w 1891"/>
              <a:gd name="T3" fmla="*/ 0 h 1919"/>
              <a:gd name="T4" fmla="*/ 0 w 1891"/>
              <a:gd name="T5" fmla="*/ 1919 h 1919"/>
              <a:gd name="T6" fmla="*/ 698 w 1891"/>
              <a:gd name="T7" fmla="*/ 1919 h 1919"/>
              <a:gd name="T8" fmla="*/ 1891 w 1891"/>
              <a:gd name="T9" fmla="*/ 709 h 1919"/>
            </a:gdLst>
            <a:ahLst/>
            <a:cxnLst>
              <a:cxn ang="0">
                <a:pos x="T0" y="T1"/>
              </a:cxn>
              <a:cxn ang="0">
                <a:pos x="T2" y="T3"/>
              </a:cxn>
              <a:cxn ang="0">
                <a:pos x="T4" y="T5"/>
              </a:cxn>
              <a:cxn ang="0">
                <a:pos x="T6" y="T7"/>
              </a:cxn>
              <a:cxn ang="0">
                <a:pos x="T8" y="T9"/>
              </a:cxn>
            </a:cxnLst>
            <a:rect l="0" t="0" r="r" b="b"/>
            <a:pathLst>
              <a:path w="1891" h="1919">
                <a:moveTo>
                  <a:pt x="1891" y="709"/>
                </a:moveTo>
                <a:cubicBezTo>
                  <a:pt x="1891" y="0"/>
                  <a:pt x="1891" y="0"/>
                  <a:pt x="1891" y="0"/>
                </a:cubicBezTo>
                <a:cubicBezTo>
                  <a:pt x="846" y="0"/>
                  <a:pt x="0" y="859"/>
                  <a:pt x="0" y="1919"/>
                </a:cubicBezTo>
                <a:cubicBezTo>
                  <a:pt x="698" y="1919"/>
                  <a:pt x="698" y="1919"/>
                  <a:pt x="698" y="1919"/>
                </a:cubicBezTo>
                <a:cubicBezTo>
                  <a:pt x="698" y="1251"/>
                  <a:pt x="1232" y="709"/>
                  <a:pt x="1891" y="709"/>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5"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22" name="Text Placeholder 27"/>
          <p:cNvSpPr>
            <a:spLocks noGrp="1"/>
          </p:cNvSpPr>
          <p:nvPr>
            <p:ph type="body" sz="quarter" idx="12"/>
          </p:nvPr>
        </p:nvSpPr>
        <p:spPr>
          <a:xfrm>
            <a:off x="34106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23" name="Text Placeholder 27"/>
          <p:cNvSpPr>
            <a:spLocks noGrp="1"/>
          </p:cNvSpPr>
          <p:nvPr>
            <p:ph type="body" sz="quarter" idx="13"/>
          </p:nvPr>
        </p:nvSpPr>
        <p:spPr>
          <a:xfrm>
            <a:off x="426228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24" name="Text Placeholder 27"/>
          <p:cNvSpPr>
            <a:spLocks noGrp="1"/>
          </p:cNvSpPr>
          <p:nvPr>
            <p:ph type="body" sz="quarter" idx="14"/>
          </p:nvPr>
        </p:nvSpPr>
        <p:spPr>
          <a:xfrm>
            <a:off x="814712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3" name="Picture 12"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51996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8" name="Picture 17"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19" name="Rectangle 18"/>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TextBox 12"/>
          <p:cNvSpPr txBox="1"/>
          <p:nvPr userDrawn="1"/>
        </p:nvSpPr>
        <p:spPr>
          <a:xfrm>
            <a:off x="341059" y="6458944"/>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5"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22" name="Text Placeholder 27"/>
          <p:cNvSpPr>
            <a:spLocks noGrp="1"/>
          </p:cNvSpPr>
          <p:nvPr>
            <p:ph type="body" sz="quarter" idx="12"/>
          </p:nvPr>
        </p:nvSpPr>
        <p:spPr>
          <a:xfrm>
            <a:off x="34106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23" name="Text Placeholder 27"/>
          <p:cNvSpPr>
            <a:spLocks noGrp="1"/>
          </p:cNvSpPr>
          <p:nvPr>
            <p:ph type="body" sz="quarter" idx="13"/>
          </p:nvPr>
        </p:nvSpPr>
        <p:spPr>
          <a:xfrm>
            <a:off x="426228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24" name="Text Placeholder 27"/>
          <p:cNvSpPr>
            <a:spLocks noGrp="1"/>
          </p:cNvSpPr>
          <p:nvPr>
            <p:ph type="body" sz="quarter" idx="14"/>
          </p:nvPr>
        </p:nvSpPr>
        <p:spPr>
          <a:xfrm>
            <a:off x="814712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7" name="Picture 16"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203313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5" name="TextBox 14"/>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9"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0"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1" name="Text Placeholder 27"/>
          <p:cNvSpPr>
            <a:spLocks noGrp="1"/>
          </p:cNvSpPr>
          <p:nvPr>
            <p:ph type="body" sz="quarter" idx="12"/>
          </p:nvPr>
        </p:nvSpPr>
        <p:spPr>
          <a:xfrm>
            <a:off x="34106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2" name="Text Placeholder 27"/>
          <p:cNvSpPr>
            <a:spLocks noGrp="1"/>
          </p:cNvSpPr>
          <p:nvPr>
            <p:ph type="body" sz="quarter" idx="13"/>
          </p:nvPr>
        </p:nvSpPr>
        <p:spPr>
          <a:xfrm>
            <a:off x="426228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3" name="Text Placeholder 27"/>
          <p:cNvSpPr>
            <a:spLocks noGrp="1"/>
          </p:cNvSpPr>
          <p:nvPr>
            <p:ph type="body" sz="quarter" idx="14"/>
          </p:nvPr>
        </p:nvSpPr>
        <p:spPr>
          <a:xfrm>
            <a:off x="8147121" y="1872478"/>
            <a:ext cx="3636236"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9" name="Picture 18"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332236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3" name="Picture 22"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4" name="Rectangle 23"/>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TextBox 18"/>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9"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0"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1" name="Text Placeholder 27"/>
          <p:cNvSpPr>
            <a:spLocks noGrp="1"/>
          </p:cNvSpPr>
          <p:nvPr>
            <p:ph type="body" sz="quarter" idx="12"/>
          </p:nvPr>
        </p:nvSpPr>
        <p:spPr>
          <a:xfrm>
            <a:off x="34106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2" name="Text Placeholder 27"/>
          <p:cNvSpPr>
            <a:spLocks noGrp="1"/>
          </p:cNvSpPr>
          <p:nvPr>
            <p:ph type="body" sz="quarter" idx="13"/>
          </p:nvPr>
        </p:nvSpPr>
        <p:spPr>
          <a:xfrm>
            <a:off x="426228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3" name="Text Placeholder 27"/>
          <p:cNvSpPr>
            <a:spLocks noGrp="1"/>
          </p:cNvSpPr>
          <p:nvPr>
            <p:ph type="body" sz="quarter" idx="14"/>
          </p:nvPr>
        </p:nvSpPr>
        <p:spPr>
          <a:xfrm>
            <a:off x="8147121" y="1872478"/>
            <a:ext cx="3636236"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2" name="Picture 21"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59281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TextBox 7"/>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28" name="Picture Placeholder 9"/>
          <p:cNvSpPr>
            <a:spLocks noGrp="1"/>
          </p:cNvSpPr>
          <p:nvPr>
            <p:ph type="pic" sz="quarter" idx="13" hasCustomPrompt="1"/>
          </p:nvPr>
        </p:nvSpPr>
        <p:spPr>
          <a:xfrm>
            <a:off x="7388810" y="450878"/>
            <a:ext cx="4480539" cy="5331315"/>
          </a:xfrm>
          <a:prstGeom prst="rect">
            <a:avLst/>
          </a:prstGeom>
          <a:solidFill>
            <a:schemeClr val="bg1">
              <a:lumMod val="85000"/>
            </a:schemeClr>
          </a:solidFill>
        </p:spPr>
        <p:txBody>
          <a:bodyPr tIns="91440"/>
          <a:lstStyle>
            <a:lvl1pPr marL="0" indent="0" algn="ctr">
              <a:buFontTx/>
              <a:buNone/>
              <a:defRPr sz="2400" baseline="0"/>
            </a:lvl1pPr>
          </a:lstStyle>
          <a:p>
            <a:r>
              <a:rPr lang="en-US" dirty="0"/>
              <a:t>DRAG AND DROP PHOTO HERE</a:t>
            </a:r>
          </a:p>
        </p:txBody>
      </p:sp>
      <p:sp>
        <p:nvSpPr>
          <p:cNvPr id="29" name="Text Placeholder 25"/>
          <p:cNvSpPr>
            <a:spLocks noGrp="1"/>
          </p:cNvSpPr>
          <p:nvPr>
            <p:ph type="body" sz="quarter" idx="10" hasCustomPrompt="1"/>
          </p:nvPr>
        </p:nvSpPr>
        <p:spPr>
          <a:xfrm>
            <a:off x="341059" y="450878"/>
            <a:ext cx="6844813"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30" name="Text Placeholder 27"/>
          <p:cNvSpPr>
            <a:spLocks noGrp="1"/>
          </p:cNvSpPr>
          <p:nvPr>
            <p:ph type="body" sz="quarter" idx="11"/>
          </p:nvPr>
        </p:nvSpPr>
        <p:spPr>
          <a:xfrm>
            <a:off x="341060" y="1872478"/>
            <a:ext cx="6844812" cy="390971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0" name="Picture 9"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97368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descr="COBITppt_titleartwork3_blu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611" cy="6867144"/>
          </a:xfrm>
          <a:prstGeom prst="rect">
            <a:avLst/>
          </a:prstGeom>
        </p:spPr>
      </p:pic>
      <p:sp>
        <p:nvSpPr>
          <p:cNvPr id="8" name="Text Placeholder 7"/>
          <p:cNvSpPr>
            <a:spLocks noGrp="1"/>
          </p:cNvSpPr>
          <p:nvPr>
            <p:ph type="body" sz="quarter" idx="11" hasCustomPrompt="1"/>
          </p:nvPr>
        </p:nvSpPr>
        <p:spPr>
          <a:xfrm>
            <a:off x="872348" y="3679728"/>
            <a:ext cx="5520014" cy="623147"/>
          </a:xfrm>
          <a:prstGeom prst="rect">
            <a:avLst/>
          </a:prstGeom>
        </p:spPr>
        <p:txBody>
          <a:bodyPr vert="horz" lIns="121899" tIns="60949" rIns="121899" bIns="60949"/>
          <a:lstStyle>
            <a:lvl1pPr marL="0" indent="0" algn="l">
              <a:lnSpc>
                <a:spcPct val="90000"/>
              </a:lnSpc>
              <a:buFontTx/>
              <a:buNone/>
              <a:defRPr sz="1600" baseline="0">
                <a:solidFill>
                  <a:srgbClr val="626F7A"/>
                </a:solidFill>
              </a:defRPr>
            </a:lvl1pPr>
          </a:lstStyle>
          <a:p>
            <a:pPr lvl="0"/>
            <a:r>
              <a:rPr lang="en-US" dirty="0"/>
              <a:t>Presenter name, credentials</a:t>
            </a:r>
          </a:p>
        </p:txBody>
      </p:sp>
      <p:sp>
        <p:nvSpPr>
          <p:cNvPr id="5" name="TextBox 4"/>
          <p:cNvSpPr txBox="1"/>
          <p:nvPr userDrawn="1"/>
        </p:nvSpPr>
        <p:spPr>
          <a:xfrm>
            <a:off x="872348" y="6478958"/>
            <a:ext cx="5520014" cy="246199"/>
          </a:xfrm>
          <a:prstGeom prst="rect">
            <a:avLst/>
          </a:prstGeom>
          <a:noFill/>
        </p:spPr>
        <p:txBody>
          <a:bodyPr wrap="square" lIns="121899" tIns="60949" rIns="121899" bIns="60949" rtlCol="0">
            <a:spAutoFit/>
          </a:bodyPr>
          <a:lstStyle/>
          <a:p>
            <a:pPr algn="l"/>
            <a:r>
              <a:rPr lang="en-US" sz="800" dirty="0">
                <a:solidFill>
                  <a:schemeClr val="bg1">
                    <a:lumMod val="85000"/>
                  </a:schemeClr>
                </a:solidFill>
              </a:rPr>
              <a:t>© 2018 ISACA. All rights reserved.</a:t>
            </a:r>
          </a:p>
        </p:txBody>
      </p:sp>
      <p:sp>
        <p:nvSpPr>
          <p:cNvPr id="7" name="Text Placeholder 6"/>
          <p:cNvSpPr>
            <a:spLocks noGrp="1"/>
          </p:cNvSpPr>
          <p:nvPr>
            <p:ph type="body" sz="quarter" idx="12" hasCustomPrompt="1"/>
          </p:nvPr>
        </p:nvSpPr>
        <p:spPr>
          <a:xfrm>
            <a:off x="872347" y="1363081"/>
            <a:ext cx="6924267" cy="2306280"/>
          </a:xfrm>
          <a:prstGeom prst="rect">
            <a:avLst/>
          </a:prstGeom>
        </p:spPr>
        <p:txBody>
          <a:bodyPr vert="horz" lIns="121899" tIns="60949" rIns="121899" bIns="60949" anchor="ctr"/>
          <a:lstStyle>
            <a:lvl1pPr marL="0" indent="0" algn="l">
              <a:spcBef>
                <a:spcPts val="0"/>
              </a:spcBef>
              <a:buFontTx/>
              <a:buNone/>
              <a:defRPr sz="4800" b="0" baseline="0">
                <a:solidFill>
                  <a:srgbClr val="626F7A"/>
                </a:solidFill>
              </a:defRPr>
            </a:lvl1pPr>
          </a:lstStyle>
          <a:p>
            <a:pPr lvl="0"/>
            <a:r>
              <a:rPr lang="en-US" dirty="0"/>
              <a:t>Click to edit</a:t>
            </a:r>
            <a:br>
              <a:rPr lang="en-US" dirty="0"/>
            </a:br>
            <a:r>
              <a:rPr lang="en-US" dirty="0"/>
              <a:t>presentation title</a:t>
            </a:r>
          </a:p>
        </p:txBody>
      </p:sp>
      <p:pic>
        <p:nvPicPr>
          <p:cNvPr id="11" name="Picture 10" descr="COBIT2019_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268" y="348614"/>
            <a:ext cx="3361108" cy="1495439"/>
          </a:xfrm>
          <a:prstGeom prst="rect">
            <a:avLst/>
          </a:prstGeom>
        </p:spPr>
      </p:pic>
    </p:spTree>
    <p:extLst>
      <p:ext uri="{BB962C8B-B14F-4D97-AF65-F5344CB8AC3E}">
        <p14:creationId xmlns:p14="http://schemas.microsoft.com/office/powerpoint/2010/main" val="3826048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6" name="Picture 15"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17" name="Rectangle 16"/>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TextBox 11"/>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28" name="Picture Placeholder 9"/>
          <p:cNvSpPr>
            <a:spLocks noGrp="1"/>
          </p:cNvSpPr>
          <p:nvPr>
            <p:ph type="pic" sz="quarter" idx="13" hasCustomPrompt="1"/>
          </p:nvPr>
        </p:nvSpPr>
        <p:spPr>
          <a:xfrm>
            <a:off x="7388810" y="450878"/>
            <a:ext cx="4480539" cy="5331315"/>
          </a:xfrm>
          <a:prstGeom prst="rect">
            <a:avLst/>
          </a:prstGeom>
          <a:solidFill>
            <a:schemeClr val="bg1">
              <a:lumMod val="85000"/>
            </a:schemeClr>
          </a:solidFill>
        </p:spPr>
        <p:txBody>
          <a:bodyPr tIns="91440"/>
          <a:lstStyle>
            <a:lvl1pPr marL="0" indent="0" algn="ctr">
              <a:buFontTx/>
              <a:buNone/>
              <a:defRPr sz="2400" baseline="0"/>
            </a:lvl1pPr>
          </a:lstStyle>
          <a:p>
            <a:r>
              <a:rPr lang="en-US" dirty="0"/>
              <a:t>DRAG AND DROP PHOTO HERE</a:t>
            </a:r>
          </a:p>
        </p:txBody>
      </p:sp>
      <p:sp>
        <p:nvSpPr>
          <p:cNvPr id="29" name="Text Placeholder 25"/>
          <p:cNvSpPr>
            <a:spLocks noGrp="1"/>
          </p:cNvSpPr>
          <p:nvPr>
            <p:ph type="body" sz="quarter" idx="10" hasCustomPrompt="1"/>
          </p:nvPr>
        </p:nvSpPr>
        <p:spPr>
          <a:xfrm>
            <a:off x="341059" y="450878"/>
            <a:ext cx="6844813"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30" name="Text Placeholder 27"/>
          <p:cNvSpPr>
            <a:spLocks noGrp="1"/>
          </p:cNvSpPr>
          <p:nvPr>
            <p:ph type="body" sz="quarter" idx="11"/>
          </p:nvPr>
        </p:nvSpPr>
        <p:spPr>
          <a:xfrm>
            <a:off x="341060" y="1872478"/>
            <a:ext cx="6844812" cy="390971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5" name="Picture 14"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20272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TextBox 8"/>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rgbClr val="626F7A"/>
                </a:solidFill>
              </a:rPr>
              <a:t>© 2018 ISACA. All rights reserved.</a:t>
            </a:r>
          </a:p>
        </p:txBody>
      </p:sp>
      <p:sp>
        <p:nvSpPr>
          <p:cNvPr id="28" name="Picture Placeholder 9"/>
          <p:cNvSpPr>
            <a:spLocks noGrp="1"/>
          </p:cNvSpPr>
          <p:nvPr>
            <p:ph type="pic" sz="quarter" idx="13" hasCustomPrompt="1"/>
          </p:nvPr>
        </p:nvSpPr>
        <p:spPr>
          <a:xfrm>
            <a:off x="7388810" y="450878"/>
            <a:ext cx="4480539" cy="5331315"/>
          </a:xfrm>
          <a:prstGeom prst="rect">
            <a:avLst/>
          </a:prstGeom>
          <a:solidFill>
            <a:schemeClr val="bg1">
              <a:lumMod val="85000"/>
            </a:schemeClr>
          </a:solidFill>
        </p:spPr>
        <p:txBody>
          <a:bodyPr tIns="91440"/>
          <a:lstStyle>
            <a:lvl1pPr marL="0" indent="0" algn="ctr">
              <a:buFontTx/>
              <a:buNone/>
              <a:defRPr sz="2400" baseline="0"/>
            </a:lvl1pPr>
          </a:lstStyle>
          <a:p>
            <a:r>
              <a:rPr lang="en-US" dirty="0"/>
              <a:t>DRAG AND DROP PHOTO HERE</a:t>
            </a:r>
          </a:p>
        </p:txBody>
      </p:sp>
      <p:sp>
        <p:nvSpPr>
          <p:cNvPr id="13" name="Text Placeholder 25"/>
          <p:cNvSpPr>
            <a:spLocks noGrp="1"/>
          </p:cNvSpPr>
          <p:nvPr>
            <p:ph type="body" sz="quarter" idx="10" hasCustomPrompt="1"/>
          </p:nvPr>
        </p:nvSpPr>
        <p:spPr>
          <a:xfrm>
            <a:off x="341059" y="450878"/>
            <a:ext cx="6844813"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906568"/>
            <a:ext cx="6844813" cy="433388"/>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6" name="Text Placeholder 27"/>
          <p:cNvSpPr>
            <a:spLocks noGrp="1"/>
          </p:cNvSpPr>
          <p:nvPr>
            <p:ph type="body" sz="quarter" idx="14"/>
          </p:nvPr>
        </p:nvSpPr>
        <p:spPr>
          <a:xfrm>
            <a:off x="341060" y="1872478"/>
            <a:ext cx="6844812" cy="390971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1" name="Picture 10"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06637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0" name="Picture 19"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1" name="Rectangle 20"/>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TextBox 14"/>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28" name="Picture Placeholder 9"/>
          <p:cNvSpPr>
            <a:spLocks noGrp="1"/>
          </p:cNvSpPr>
          <p:nvPr>
            <p:ph type="pic" sz="quarter" idx="13" hasCustomPrompt="1"/>
          </p:nvPr>
        </p:nvSpPr>
        <p:spPr>
          <a:xfrm>
            <a:off x="7388810" y="450879"/>
            <a:ext cx="4480539" cy="5357938"/>
          </a:xfrm>
          <a:prstGeom prst="rect">
            <a:avLst/>
          </a:prstGeom>
          <a:solidFill>
            <a:schemeClr val="bg1">
              <a:lumMod val="85000"/>
            </a:schemeClr>
          </a:solidFill>
        </p:spPr>
        <p:txBody>
          <a:bodyPr tIns="91440"/>
          <a:lstStyle>
            <a:lvl1pPr marL="0" indent="0" algn="ctr">
              <a:buFontTx/>
              <a:buNone/>
              <a:defRPr sz="2400" baseline="0"/>
            </a:lvl1pPr>
          </a:lstStyle>
          <a:p>
            <a:r>
              <a:rPr lang="en-US" dirty="0"/>
              <a:t>DRAG AND DROP PHOTO HERE</a:t>
            </a:r>
          </a:p>
        </p:txBody>
      </p:sp>
      <p:sp>
        <p:nvSpPr>
          <p:cNvPr id="13" name="Text Placeholder 25"/>
          <p:cNvSpPr>
            <a:spLocks noGrp="1"/>
          </p:cNvSpPr>
          <p:nvPr>
            <p:ph type="body" sz="quarter" idx="10" hasCustomPrompt="1"/>
          </p:nvPr>
        </p:nvSpPr>
        <p:spPr>
          <a:xfrm>
            <a:off x="341059" y="450878"/>
            <a:ext cx="6844813"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906568"/>
            <a:ext cx="6844813" cy="433388"/>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6" name="Text Placeholder 27"/>
          <p:cNvSpPr>
            <a:spLocks noGrp="1"/>
          </p:cNvSpPr>
          <p:nvPr>
            <p:ph type="body" sz="quarter" idx="14"/>
          </p:nvPr>
        </p:nvSpPr>
        <p:spPr>
          <a:xfrm>
            <a:off x="341060" y="1872478"/>
            <a:ext cx="6844812" cy="390971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9" name="Picture 18"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229110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9" name="Picture 18" descr="iStock-531864819-ISACAred.jpg"/>
          <p:cNvPicPr>
            <a:picLocks noChangeAspect="1"/>
          </p:cNvPicPr>
          <p:nvPr userDrawn="1"/>
        </p:nvPicPr>
        <p:blipFill rotWithShape="1">
          <a:blip r:embed="rId2" cstate="email">
            <a:extLst>
              <a:ext uri="{28A0092B-C50C-407E-A947-70E740481C1C}">
                <a14:useLocalDpi xmlns:a14="http://schemas.microsoft.com/office/drawing/2010/main"/>
              </a:ext>
            </a:extLst>
          </a:blip>
          <a:srcRect b="-18834"/>
          <a:stretch/>
        </p:blipFill>
        <p:spPr>
          <a:xfrm>
            <a:off x="8398033" y="1078753"/>
            <a:ext cx="3519542" cy="5398247"/>
          </a:xfrm>
          <a:prstGeom prst="rect">
            <a:avLst/>
          </a:prstGeom>
        </p:spPr>
      </p:pic>
      <p:sp>
        <p:nvSpPr>
          <p:cNvPr id="13" name="TextBox 12"/>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0" name="Text Placeholder 25"/>
          <p:cNvSpPr>
            <a:spLocks noGrp="1"/>
          </p:cNvSpPr>
          <p:nvPr>
            <p:ph type="body" sz="quarter" idx="10" hasCustomPrompt="1"/>
          </p:nvPr>
        </p:nvSpPr>
        <p:spPr>
          <a:xfrm>
            <a:off x="341059" y="450877"/>
            <a:ext cx="7814069" cy="919469"/>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1" name="Text Placeholder 27"/>
          <p:cNvSpPr>
            <a:spLocks noGrp="1"/>
          </p:cNvSpPr>
          <p:nvPr>
            <p:ph type="body" sz="quarter" idx="11"/>
          </p:nvPr>
        </p:nvSpPr>
        <p:spPr>
          <a:xfrm>
            <a:off x="341060" y="1872478"/>
            <a:ext cx="7814068" cy="390971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6" name="Text Placeholder 15"/>
          <p:cNvSpPr>
            <a:spLocks noGrp="1"/>
          </p:cNvSpPr>
          <p:nvPr userDrawn="1"/>
        </p:nvSpPr>
        <p:spPr>
          <a:xfrm>
            <a:off x="8707165" y="1370346"/>
            <a:ext cx="3057610" cy="42280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dirty="0">
              <a:solidFill>
                <a:schemeClr val="bg1"/>
              </a:solidFill>
            </a:endParaRPr>
          </a:p>
        </p:txBody>
      </p:sp>
      <p:pic>
        <p:nvPicPr>
          <p:cNvPr id="18" name="Picture 17" descr="COBIT2019_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293467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1" name="Picture 20"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2" name="Rectangle 21"/>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3" name="Picture 22" descr="iStock-531864819-ISACAred.jpg"/>
          <p:cNvPicPr>
            <a:picLocks noChangeAspect="1"/>
          </p:cNvPicPr>
          <p:nvPr userDrawn="1"/>
        </p:nvPicPr>
        <p:blipFill rotWithShape="1">
          <a:blip r:embed="rId3" cstate="email">
            <a:extLst>
              <a:ext uri="{28A0092B-C50C-407E-A947-70E740481C1C}">
                <a14:useLocalDpi xmlns:a14="http://schemas.microsoft.com/office/drawing/2010/main"/>
              </a:ext>
            </a:extLst>
          </a:blip>
          <a:srcRect b="-18834"/>
          <a:stretch/>
        </p:blipFill>
        <p:spPr>
          <a:xfrm>
            <a:off x="8398033" y="1078753"/>
            <a:ext cx="3519542" cy="5398247"/>
          </a:xfrm>
          <a:prstGeom prst="rect">
            <a:avLst/>
          </a:prstGeom>
        </p:spPr>
      </p:pic>
      <p:sp>
        <p:nvSpPr>
          <p:cNvPr id="17" name="TextBox 16"/>
          <p:cNvSpPr txBox="1"/>
          <p:nvPr userDrawn="1"/>
        </p:nvSpPr>
        <p:spPr>
          <a:xfrm>
            <a:off x="441521"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9" name="Text Placeholder 15"/>
          <p:cNvSpPr>
            <a:spLocks noGrp="1"/>
          </p:cNvSpPr>
          <p:nvPr userDrawn="1"/>
        </p:nvSpPr>
        <p:spPr>
          <a:xfrm>
            <a:off x="8707165" y="1370346"/>
            <a:ext cx="3057610" cy="42280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b="1" dirty="0">
                <a:solidFill>
                  <a:schemeClr val="bg1"/>
                </a:solidFill>
              </a:rPr>
              <a:t>Click to edit Master text styles</a:t>
            </a:r>
          </a:p>
          <a:p>
            <a:pPr lvl="1"/>
            <a:r>
              <a:rPr lang="en-US" dirty="0">
                <a:solidFill>
                  <a:schemeClr val="bg1"/>
                </a:solidFill>
              </a:rPr>
              <a:t>Second level</a:t>
            </a:r>
          </a:p>
          <a:p>
            <a:pPr lvl="2"/>
            <a:r>
              <a:rPr lang="en-US" dirty="0">
                <a:solidFill>
                  <a:schemeClr val="bg1"/>
                </a:solidFill>
              </a:rPr>
              <a:t>Third level</a:t>
            </a:r>
          </a:p>
          <a:p>
            <a:pPr lvl="3"/>
            <a:r>
              <a:rPr lang="en-US" dirty="0">
                <a:solidFill>
                  <a:schemeClr val="bg1"/>
                </a:solidFill>
              </a:rPr>
              <a:t>Fourth level</a:t>
            </a:r>
          </a:p>
          <a:p>
            <a:pPr lvl="4"/>
            <a:r>
              <a:rPr lang="en-US" dirty="0">
                <a:solidFill>
                  <a:schemeClr val="bg1"/>
                </a:solidFill>
              </a:rPr>
              <a:t>Fifth level</a:t>
            </a:r>
          </a:p>
        </p:txBody>
      </p:sp>
      <p:sp>
        <p:nvSpPr>
          <p:cNvPr id="10" name="Text Placeholder 25"/>
          <p:cNvSpPr>
            <a:spLocks noGrp="1"/>
          </p:cNvSpPr>
          <p:nvPr>
            <p:ph type="body" sz="quarter" idx="10" hasCustomPrompt="1"/>
          </p:nvPr>
        </p:nvSpPr>
        <p:spPr>
          <a:xfrm>
            <a:off x="341059" y="450877"/>
            <a:ext cx="7814069" cy="919469"/>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1" name="Text Placeholder 27"/>
          <p:cNvSpPr>
            <a:spLocks noGrp="1"/>
          </p:cNvSpPr>
          <p:nvPr>
            <p:ph type="body" sz="quarter" idx="11"/>
          </p:nvPr>
        </p:nvSpPr>
        <p:spPr>
          <a:xfrm>
            <a:off x="341060" y="1872478"/>
            <a:ext cx="7814068" cy="390971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0" name="Picture 19" descr="COBIT2019_logo_W.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286412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0" name="Picture 19" descr="iStock-531864819-ISACAred.jpg"/>
          <p:cNvPicPr>
            <a:picLocks noChangeAspect="1"/>
          </p:cNvPicPr>
          <p:nvPr userDrawn="1"/>
        </p:nvPicPr>
        <p:blipFill rotWithShape="1">
          <a:blip r:embed="rId2" cstate="email">
            <a:extLst>
              <a:ext uri="{28A0092B-C50C-407E-A947-70E740481C1C}">
                <a14:useLocalDpi xmlns:a14="http://schemas.microsoft.com/office/drawing/2010/main"/>
              </a:ext>
            </a:extLst>
          </a:blip>
          <a:srcRect b="-18834"/>
          <a:stretch/>
        </p:blipFill>
        <p:spPr>
          <a:xfrm>
            <a:off x="8398033" y="1078753"/>
            <a:ext cx="3519542" cy="5398247"/>
          </a:xfrm>
          <a:prstGeom prst="rect">
            <a:avLst/>
          </a:prstGeom>
        </p:spPr>
      </p:pic>
      <p:sp>
        <p:nvSpPr>
          <p:cNvPr id="11" name="TextBox 10"/>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3" name="Text Placeholder 25"/>
          <p:cNvSpPr>
            <a:spLocks noGrp="1"/>
          </p:cNvSpPr>
          <p:nvPr>
            <p:ph type="body" sz="quarter" idx="10" hasCustomPrompt="1"/>
          </p:nvPr>
        </p:nvSpPr>
        <p:spPr>
          <a:xfrm>
            <a:off x="341059" y="450878"/>
            <a:ext cx="7814069" cy="455690"/>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906568"/>
            <a:ext cx="7814069" cy="433388"/>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5" name="Text Placeholder 27"/>
          <p:cNvSpPr>
            <a:spLocks noGrp="1"/>
          </p:cNvSpPr>
          <p:nvPr>
            <p:ph type="body" sz="quarter" idx="12"/>
          </p:nvPr>
        </p:nvSpPr>
        <p:spPr>
          <a:xfrm>
            <a:off x="341060" y="1872478"/>
            <a:ext cx="7814068" cy="390971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7" name="Text Placeholder 15"/>
          <p:cNvSpPr>
            <a:spLocks noGrp="1"/>
          </p:cNvSpPr>
          <p:nvPr userDrawn="1"/>
        </p:nvSpPr>
        <p:spPr>
          <a:xfrm>
            <a:off x="8707165" y="1370346"/>
            <a:ext cx="3057610" cy="42280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dirty="0">
              <a:solidFill>
                <a:schemeClr val="bg1"/>
              </a:solidFill>
            </a:endParaRPr>
          </a:p>
        </p:txBody>
      </p:sp>
      <p:pic>
        <p:nvPicPr>
          <p:cNvPr id="19" name="Picture 18" descr="COBIT2019_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55378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24" name="Picture 23"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5" name="Rectangle 24"/>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0" name="TextBox 19"/>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3" name="Text Placeholder 25"/>
          <p:cNvSpPr>
            <a:spLocks noGrp="1"/>
          </p:cNvSpPr>
          <p:nvPr>
            <p:ph type="body" sz="quarter" idx="10" hasCustomPrompt="1"/>
          </p:nvPr>
        </p:nvSpPr>
        <p:spPr>
          <a:xfrm>
            <a:off x="341059" y="450878"/>
            <a:ext cx="7814069" cy="455690"/>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906568"/>
            <a:ext cx="7814069" cy="433388"/>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5" name="Text Placeholder 27"/>
          <p:cNvSpPr>
            <a:spLocks noGrp="1"/>
          </p:cNvSpPr>
          <p:nvPr>
            <p:ph type="body" sz="quarter" idx="12"/>
          </p:nvPr>
        </p:nvSpPr>
        <p:spPr>
          <a:xfrm>
            <a:off x="341060" y="1872478"/>
            <a:ext cx="7814068" cy="390971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3" name="Picture 22"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pic>
        <p:nvPicPr>
          <p:cNvPr id="26" name="Picture 25" descr="iStock-531864819-ISACAred.jpg"/>
          <p:cNvPicPr>
            <a:picLocks noChangeAspect="1"/>
          </p:cNvPicPr>
          <p:nvPr userDrawn="1"/>
        </p:nvPicPr>
        <p:blipFill rotWithShape="1">
          <a:blip r:embed="rId4" cstate="email">
            <a:extLst>
              <a:ext uri="{28A0092B-C50C-407E-A947-70E740481C1C}">
                <a14:useLocalDpi xmlns:a14="http://schemas.microsoft.com/office/drawing/2010/main"/>
              </a:ext>
            </a:extLst>
          </a:blip>
          <a:srcRect b="-18834"/>
          <a:stretch/>
        </p:blipFill>
        <p:spPr>
          <a:xfrm>
            <a:off x="8398033" y="1078753"/>
            <a:ext cx="3519542" cy="5398247"/>
          </a:xfrm>
          <a:prstGeom prst="rect">
            <a:avLst/>
          </a:prstGeom>
        </p:spPr>
      </p:pic>
      <p:sp>
        <p:nvSpPr>
          <p:cNvPr id="17" name="Text Placeholder 15"/>
          <p:cNvSpPr>
            <a:spLocks noGrp="1"/>
          </p:cNvSpPr>
          <p:nvPr userDrawn="1"/>
        </p:nvSpPr>
        <p:spPr>
          <a:xfrm>
            <a:off x="8707165" y="1370346"/>
            <a:ext cx="3057610" cy="42280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b="1" dirty="0">
                <a:solidFill>
                  <a:schemeClr val="bg1"/>
                </a:solidFill>
              </a:rPr>
              <a:t>Click to edit Master text styles</a:t>
            </a:r>
          </a:p>
          <a:p>
            <a:pPr lvl="1"/>
            <a:r>
              <a:rPr lang="en-US" dirty="0">
                <a:solidFill>
                  <a:schemeClr val="bg1"/>
                </a:solidFill>
              </a:rPr>
              <a:t>Second level</a:t>
            </a:r>
          </a:p>
          <a:p>
            <a:pPr lvl="2"/>
            <a:r>
              <a:rPr lang="en-US" dirty="0">
                <a:solidFill>
                  <a:schemeClr val="bg1"/>
                </a:solidFill>
              </a:rPr>
              <a:t>Third level</a:t>
            </a:r>
          </a:p>
          <a:p>
            <a:pPr lvl="3"/>
            <a:r>
              <a:rPr lang="en-US" dirty="0">
                <a:solidFill>
                  <a:schemeClr val="bg1"/>
                </a:solidFill>
              </a:rPr>
              <a:t>Fourth level</a:t>
            </a:r>
          </a:p>
          <a:p>
            <a:pPr lvl="4"/>
            <a:r>
              <a:rPr lang="en-US" dirty="0">
                <a:solidFill>
                  <a:schemeClr val="bg1"/>
                </a:solidFill>
              </a:rPr>
              <a:t>Fifth level</a:t>
            </a:r>
          </a:p>
        </p:txBody>
      </p:sp>
    </p:spTree>
    <p:extLst>
      <p:ext uri="{BB962C8B-B14F-4D97-AF65-F5344CB8AC3E}">
        <p14:creationId xmlns:p14="http://schemas.microsoft.com/office/powerpoint/2010/main" val="2594722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iStock-531864819-ISACAred.jpg"/>
          <p:cNvPicPr>
            <a:picLocks noChangeAspect="1"/>
          </p:cNvPicPr>
          <p:nvPr userDrawn="1"/>
        </p:nvPicPr>
        <p:blipFill rotWithShape="1">
          <a:blip r:embed="rId2" cstate="email">
            <a:extLst>
              <a:ext uri="{28A0092B-C50C-407E-A947-70E740481C1C}">
                <a14:useLocalDpi xmlns:a14="http://schemas.microsoft.com/office/drawing/2010/main"/>
              </a:ext>
            </a:extLst>
          </a:blip>
          <a:srcRect b="-18834"/>
          <a:stretch/>
        </p:blipFill>
        <p:spPr>
          <a:xfrm>
            <a:off x="-1" y="-2"/>
            <a:ext cx="12249484" cy="8165592"/>
          </a:xfrm>
          <a:prstGeom prst="rect">
            <a:avLst/>
          </a:prstGeom>
        </p:spPr>
      </p:pic>
      <p:sp>
        <p:nvSpPr>
          <p:cNvPr id="6" name="Text Placeholder 5"/>
          <p:cNvSpPr>
            <a:spLocks noGrp="1"/>
          </p:cNvSpPr>
          <p:nvPr>
            <p:ph type="body" sz="quarter" idx="10" hasCustomPrompt="1"/>
          </p:nvPr>
        </p:nvSpPr>
        <p:spPr>
          <a:xfrm>
            <a:off x="426652" y="523170"/>
            <a:ext cx="11436292" cy="4212895"/>
          </a:xfrm>
          <a:prstGeom prst="rect">
            <a:avLst/>
          </a:prstGeom>
        </p:spPr>
        <p:txBody>
          <a:bodyPr vert="horz" lIns="121899" tIns="60949" rIns="121899" bIns="60949" anchor="ctr"/>
          <a:lstStyle>
            <a:lvl1pPr marL="0" indent="0" algn="ctr">
              <a:buNone/>
              <a:defRPr sz="3500" b="0">
                <a:solidFill>
                  <a:schemeClr val="bg1"/>
                </a:solidFill>
              </a:defRPr>
            </a:lvl1pPr>
            <a:lvl2pPr marL="579011" indent="0" algn="ctr">
              <a:buNone/>
              <a:defRPr/>
            </a:lvl2pPr>
            <a:lvl3pPr marL="1158023" indent="0" algn="ctr">
              <a:buNone/>
              <a:defRPr/>
            </a:lvl3pPr>
            <a:lvl4pPr marL="1737033" indent="0" algn="ctr">
              <a:buNone/>
              <a:defRPr/>
            </a:lvl4pPr>
            <a:lvl5pPr marL="2316044" indent="0" algn="ctr">
              <a:buNone/>
              <a:defRPr/>
            </a:lvl5pPr>
          </a:lstStyle>
          <a:p>
            <a:pPr lvl="0"/>
            <a:r>
              <a:rPr lang="en-US" dirty="0"/>
              <a:t>Click to edit section divider headline</a:t>
            </a:r>
          </a:p>
        </p:txBody>
      </p:sp>
      <p:sp>
        <p:nvSpPr>
          <p:cNvPr id="5" name="TextBox 4"/>
          <p:cNvSpPr txBox="1"/>
          <p:nvPr userDrawn="1"/>
        </p:nvSpPr>
        <p:spPr>
          <a:xfrm>
            <a:off x="326063" y="6446116"/>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Tree>
    <p:extLst>
      <p:ext uri="{BB962C8B-B14F-4D97-AF65-F5344CB8AC3E}">
        <p14:creationId xmlns:p14="http://schemas.microsoft.com/office/powerpoint/2010/main" val="229900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iStock-531864819_blue.jpg"/>
          <p:cNvPicPr>
            <a:picLocks noChangeAspect="1"/>
          </p:cNvPicPr>
          <p:nvPr userDrawn="1"/>
        </p:nvPicPr>
        <p:blipFill rotWithShape="1">
          <a:blip r:embed="rId2" cstate="email">
            <a:extLst>
              <a:ext uri="{28A0092B-C50C-407E-A947-70E740481C1C}">
                <a14:useLocalDpi xmlns:a14="http://schemas.microsoft.com/office/drawing/2010/main"/>
              </a:ext>
            </a:extLst>
          </a:blip>
          <a:srcRect b="-18834"/>
          <a:stretch/>
        </p:blipFill>
        <p:spPr>
          <a:xfrm>
            <a:off x="0" y="-2"/>
            <a:ext cx="12249482" cy="8165592"/>
          </a:xfrm>
          <a:prstGeom prst="rect">
            <a:avLst/>
          </a:prstGeom>
        </p:spPr>
      </p:pic>
      <p:sp>
        <p:nvSpPr>
          <p:cNvPr id="6" name="Text Placeholder 5"/>
          <p:cNvSpPr>
            <a:spLocks noGrp="1"/>
          </p:cNvSpPr>
          <p:nvPr>
            <p:ph type="body" sz="quarter" idx="10" hasCustomPrompt="1"/>
          </p:nvPr>
        </p:nvSpPr>
        <p:spPr>
          <a:xfrm>
            <a:off x="426652" y="523170"/>
            <a:ext cx="11436292" cy="4212895"/>
          </a:xfrm>
          <a:prstGeom prst="rect">
            <a:avLst/>
          </a:prstGeom>
          <a:ln>
            <a:noFill/>
          </a:ln>
        </p:spPr>
        <p:txBody>
          <a:bodyPr vert="horz" lIns="121899" tIns="60949" rIns="121899" bIns="60949" anchor="ctr"/>
          <a:lstStyle>
            <a:lvl1pPr marL="0" indent="0" algn="ctr">
              <a:buNone/>
              <a:defRPr sz="3500" b="0">
                <a:ln>
                  <a:noFill/>
                </a:ln>
                <a:solidFill>
                  <a:schemeClr val="bg1"/>
                </a:solidFill>
              </a:defRPr>
            </a:lvl1pPr>
            <a:lvl2pPr marL="579011" indent="0" algn="ctr">
              <a:buNone/>
              <a:defRPr/>
            </a:lvl2pPr>
            <a:lvl3pPr marL="1158023" indent="0" algn="ctr">
              <a:buNone/>
              <a:defRPr/>
            </a:lvl3pPr>
            <a:lvl4pPr marL="1737033" indent="0" algn="ctr">
              <a:buNone/>
              <a:defRPr/>
            </a:lvl4pPr>
            <a:lvl5pPr marL="2316044" indent="0" algn="ctr">
              <a:buNone/>
              <a:defRPr/>
            </a:lvl5pPr>
          </a:lstStyle>
          <a:p>
            <a:pPr lvl="0"/>
            <a:r>
              <a:rPr lang="en-US" dirty="0"/>
              <a:t>Click to edit section divider headline</a:t>
            </a:r>
          </a:p>
        </p:txBody>
      </p:sp>
      <p:sp>
        <p:nvSpPr>
          <p:cNvPr id="5" name="TextBox 4"/>
          <p:cNvSpPr txBox="1"/>
          <p:nvPr userDrawn="1"/>
        </p:nvSpPr>
        <p:spPr>
          <a:xfrm>
            <a:off x="426652"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Tree>
    <p:extLst>
      <p:ext uri="{BB962C8B-B14F-4D97-AF65-F5344CB8AC3E}">
        <p14:creationId xmlns:p14="http://schemas.microsoft.com/office/powerpoint/2010/main" val="14829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C734248A-8EBD-429B-9113-4CEB3A571E1D}"/>
              </a:ext>
            </a:extLst>
          </p:cNvPr>
          <p:cNvSpPr>
            <a:spLocks/>
          </p:cNvSpPr>
          <p:nvPr userDrawn="1"/>
        </p:nvSpPr>
        <p:spPr bwMode="auto">
          <a:xfrm>
            <a:off x="7630179" y="3427413"/>
            <a:ext cx="5176837" cy="5295900"/>
          </a:xfrm>
          <a:custGeom>
            <a:avLst/>
            <a:gdLst>
              <a:gd name="T0" fmla="*/ 698 w 1891"/>
              <a:gd name="T1" fmla="*/ 0 h 1920"/>
              <a:gd name="T2" fmla="*/ 0 w 1891"/>
              <a:gd name="T3" fmla="*/ 0 h 1920"/>
              <a:gd name="T4" fmla="*/ 1891 w 1891"/>
              <a:gd name="T5" fmla="*/ 1920 h 1920"/>
              <a:gd name="T6" fmla="*/ 1891 w 1891"/>
              <a:gd name="T7" fmla="*/ 1211 h 1920"/>
              <a:gd name="T8" fmla="*/ 698 w 1891"/>
              <a:gd name="T9" fmla="*/ 0 h 1920"/>
            </a:gdLst>
            <a:ahLst/>
            <a:cxnLst>
              <a:cxn ang="0">
                <a:pos x="T0" y="T1"/>
              </a:cxn>
              <a:cxn ang="0">
                <a:pos x="T2" y="T3"/>
              </a:cxn>
              <a:cxn ang="0">
                <a:pos x="T4" y="T5"/>
              </a:cxn>
              <a:cxn ang="0">
                <a:pos x="T6" y="T7"/>
              </a:cxn>
              <a:cxn ang="0">
                <a:pos x="T8" y="T9"/>
              </a:cxn>
            </a:cxnLst>
            <a:rect l="0" t="0" r="r" b="b"/>
            <a:pathLst>
              <a:path w="1891" h="1920">
                <a:moveTo>
                  <a:pt x="698" y="0"/>
                </a:moveTo>
                <a:cubicBezTo>
                  <a:pt x="0" y="0"/>
                  <a:pt x="0" y="0"/>
                  <a:pt x="0" y="0"/>
                </a:cubicBezTo>
                <a:cubicBezTo>
                  <a:pt x="0" y="1061"/>
                  <a:pt x="846" y="1920"/>
                  <a:pt x="1891" y="1920"/>
                </a:cubicBezTo>
                <a:cubicBezTo>
                  <a:pt x="1891" y="1211"/>
                  <a:pt x="1891" y="1211"/>
                  <a:pt x="1891" y="1211"/>
                </a:cubicBezTo>
                <a:cubicBezTo>
                  <a:pt x="1232" y="1211"/>
                  <a:pt x="698" y="669"/>
                  <a:pt x="698" y="0"/>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184935E-6060-4CB3-82BC-02F56FDA8B4D}"/>
              </a:ext>
            </a:extLst>
          </p:cNvPr>
          <p:cNvSpPr>
            <a:spLocks/>
          </p:cNvSpPr>
          <p:nvPr userDrawn="1"/>
        </p:nvSpPr>
        <p:spPr bwMode="auto">
          <a:xfrm>
            <a:off x="7630179" y="-1865312"/>
            <a:ext cx="5176837" cy="5292725"/>
          </a:xfrm>
          <a:custGeom>
            <a:avLst/>
            <a:gdLst>
              <a:gd name="T0" fmla="*/ 1891 w 1891"/>
              <a:gd name="T1" fmla="*/ 709 h 1919"/>
              <a:gd name="T2" fmla="*/ 1891 w 1891"/>
              <a:gd name="T3" fmla="*/ 0 h 1919"/>
              <a:gd name="T4" fmla="*/ 0 w 1891"/>
              <a:gd name="T5" fmla="*/ 1919 h 1919"/>
              <a:gd name="T6" fmla="*/ 698 w 1891"/>
              <a:gd name="T7" fmla="*/ 1919 h 1919"/>
              <a:gd name="T8" fmla="*/ 1891 w 1891"/>
              <a:gd name="T9" fmla="*/ 709 h 1919"/>
            </a:gdLst>
            <a:ahLst/>
            <a:cxnLst>
              <a:cxn ang="0">
                <a:pos x="T0" y="T1"/>
              </a:cxn>
              <a:cxn ang="0">
                <a:pos x="T2" y="T3"/>
              </a:cxn>
              <a:cxn ang="0">
                <a:pos x="T4" y="T5"/>
              </a:cxn>
              <a:cxn ang="0">
                <a:pos x="T6" y="T7"/>
              </a:cxn>
              <a:cxn ang="0">
                <a:pos x="T8" y="T9"/>
              </a:cxn>
            </a:cxnLst>
            <a:rect l="0" t="0" r="r" b="b"/>
            <a:pathLst>
              <a:path w="1891" h="1919">
                <a:moveTo>
                  <a:pt x="1891" y="709"/>
                </a:moveTo>
                <a:cubicBezTo>
                  <a:pt x="1891" y="0"/>
                  <a:pt x="1891" y="0"/>
                  <a:pt x="1891" y="0"/>
                </a:cubicBezTo>
                <a:cubicBezTo>
                  <a:pt x="846" y="0"/>
                  <a:pt x="0" y="859"/>
                  <a:pt x="0" y="1919"/>
                </a:cubicBezTo>
                <a:cubicBezTo>
                  <a:pt x="698" y="1919"/>
                  <a:pt x="698" y="1919"/>
                  <a:pt x="698" y="1919"/>
                </a:cubicBezTo>
                <a:cubicBezTo>
                  <a:pt x="698" y="1251"/>
                  <a:pt x="1232" y="709"/>
                  <a:pt x="1891" y="709"/>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userDrawn="1"/>
        </p:nvSpPr>
        <p:spPr>
          <a:xfrm>
            <a:off x="341059" y="647177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26"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rgbClr val="861836"/>
                </a:solidFill>
              </a:defRPr>
            </a:lvl1pPr>
          </a:lstStyle>
          <a:p>
            <a:pPr lvl="0"/>
            <a:r>
              <a:rPr lang="en-US" dirty="0"/>
              <a:t>CLICK TO EDIT MASTER TEXT STYLES</a:t>
            </a:r>
          </a:p>
        </p:txBody>
      </p:sp>
      <p:sp>
        <p:nvSpPr>
          <p:cNvPr id="28" name="Text Placeholder 27"/>
          <p:cNvSpPr>
            <a:spLocks noGrp="1"/>
          </p:cNvSpPr>
          <p:nvPr>
            <p:ph type="body" sz="quarter" idx="11" hasCustomPrompt="1"/>
          </p:nvPr>
        </p:nvSpPr>
        <p:spPr>
          <a:xfrm>
            <a:off x="341059" y="1872479"/>
            <a:ext cx="9767887" cy="3759312"/>
          </a:xfrm>
          <a:prstGeom prst="rect">
            <a:avLst/>
          </a:prstGeom>
        </p:spPr>
        <p:txBody>
          <a:bodyPr vert="horz"/>
          <a:lstStyle>
            <a:lvl1pPr marL="0" indent="0">
              <a:spcBef>
                <a:spcPts val="600"/>
              </a:spcBef>
              <a:buFontTx/>
              <a:buNone/>
              <a:defRPr sz="2000">
                <a:solidFill>
                  <a:schemeClr val="accent4"/>
                </a:solidFill>
              </a:defRPr>
            </a:lvl1pPr>
            <a:lvl2pPr marL="285750" indent="-285750">
              <a:spcBef>
                <a:spcPts val="600"/>
              </a:spcBef>
              <a:buFont typeface="Arial" panose="020B0604020202020204" pitchFamily="34" charset="0"/>
              <a:buChar char="•"/>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vl6pPr marL="806450" indent="-265113">
              <a:defRPr sz="1200"/>
            </a:lvl6p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pic>
        <p:nvPicPr>
          <p:cNvPr id="10" name="Picture 9"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03514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4" name="Picture 13"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9" name="Rectangle 8"/>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TextBox 5"/>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26"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28" name="Text Placeholder 27"/>
          <p:cNvSpPr>
            <a:spLocks noGrp="1"/>
          </p:cNvSpPr>
          <p:nvPr>
            <p:ph type="body" sz="quarter" idx="11"/>
          </p:nvPr>
        </p:nvSpPr>
        <p:spPr>
          <a:xfrm>
            <a:off x="341059" y="1872479"/>
            <a:ext cx="9767887" cy="3759312"/>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3" name="Picture 12"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326845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C734248A-8EBD-429B-9113-4CEB3A571E1D}"/>
              </a:ext>
            </a:extLst>
          </p:cNvPr>
          <p:cNvSpPr>
            <a:spLocks/>
          </p:cNvSpPr>
          <p:nvPr userDrawn="1"/>
        </p:nvSpPr>
        <p:spPr bwMode="auto">
          <a:xfrm>
            <a:off x="7630179" y="3427413"/>
            <a:ext cx="5176837" cy="5295900"/>
          </a:xfrm>
          <a:custGeom>
            <a:avLst/>
            <a:gdLst>
              <a:gd name="T0" fmla="*/ 698 w 1891"/>
              <a:gd name="T1" fmla="*/ 0 h 1920"/>
              <a:gd name="T2" fmla="*/ 0 w 1891"/>
              <a:gd name="T3" fmla="*/ 0 h 1920"/>
              <a:gd name="T4" fmla="*/ 1891 w 1891"/>
              <a:gd name="T5" fmla="*/ 1920 h 1920"/>
              <a:gd name="T6" fmla="*/ 1891 w 1891"/>
              <a:gd name="T7" fmla="*/ 1211 h 1920"/>
              <a:gd name="T8" fmla="*/ 698 w 1891"/>
              <a:gd name="T9" fmla="*/ 0 h 1920"/>
            </a:gdLst>
            <a:ahLst/>
            <a:cxnLst>
              <a:cxn ang="0">
                <a:pos x="T0" y="T1"/>
              </a:cxn>
              <a:cxn ang="0">
                <a:pos x="T2" y="T3"/>
              </a:cxn>
              <a:cxn ang="0">
                <a:pos x="T4" y="T5"/>
              </a:cxn>
              <a:cxn ang="0">
                <a:pos x="T6" y="T7"/>
              </a:cxn>
              <a:cxn ang="0">
                <a:pos x="T8" y="T9"/>
              </a:cxn>
            </a:cxnLst>
            <a:rect l="0" t="0" r="r" b="b"/>
            <a:pathLst>
              <a:path w="1891" h="1920">
                <a:moveTo>
                  <a:pt x="698" y="0"/>
                </a:moveTo>
                <a:cubicBezTo>
                  <a:pt x="0" y="0"/>
                  <a:pt x="0" y="0"/>
                  <a:pt x="0" y="0"/>
                </a:cubicBezTo>
                <a:cubicBezTo>
                  <a:pt x="0" y="1061"/>
                  <a:pt x="846" y="1920"/>
                  <a:pt x="1891" y="1920"/>
                </a:cubicBezTo>
                <a:cubicBezTo>
                  <a:pt x="1891" y="1211"/>
                  <a:pt x="1891" y="1211"/>
                  <a:pt x="1891" y="1211"/>
                </a:cubicBezTo>
                <a:cubicBezTo>
                  <a:pt x="1232" y="1211"/>
                  <a:pt x="698" y="669"/>
                  <a:pt x="698" y="0"/>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1184935E-6060-4CB3-82BC-02F56FDA8B4D}"/>
              </a:ext>
            </a:extLst>
          </p:cNvPr>
          <p:cNvSpPr>
            <a:spLocks/>
          </p:cNvSpPr>
          <p:nvPr userDrawn="1"/>
        </p:nvSpPr>
        <p:spPr bwMode="auto">
          <a:xfrm>
            <a:off x="7630179" y="-1865312"/>
            <a:ext cx="5176837" cy="5292725"/>
          </a:xfrm>
          <a:custGeom>
            <a:avLst/>
            <a:gdLst>
              <a:gd name="T0" fmla="*/ 1891 w 1891"/>
              <a:gd name="T1" fmla="*/ 709 h 1919"/>
              <a:gd name="T2" fmla="*/ 1891 w 1891"/>
              <a:gd name="T3" fmla="*/ 0 h 1919"/>
              <a:gd name="T4" fmla="*/ 0 w 1891"/>
              <a:gd name="T5" fmla="*/ 1919 h 1919"/>
              <a:gd name="T6" fmla="*/ 698 w 1891"/>
              <a:gd name="T7" fmla="*/ 1919 h 1919"/>
              <a:gd name="T8" fmla="*/ 1891 w 1891"/>
              <a:gd name="T9" fmla="*/ 709 h 1919"/>
            </a:gdLst>
            <a:ahLst/>
            <a:cxnLst>
              <a:cxn ang="0">
                <a:pos x="T0" y="T1"/>
              </a:cxn>
              <a:cxn ang="0">
                <a:pos x="T2" y="T3"/>
              </a:cxn>
              <a:cxn ang="0">
                <a:pos x="T4" y="T5"/>
              </a:cxn>
              <a:cxn ang="0">
                <a:pos x="T6" y="T7"/>
              </a:cxn>
              <a:cxn ang="0">
                <a:pos x="T8" y="T9"/>
              </a:cxn>
            </a:cxnLst>
            <a:rect l="0" t="0" r="r" b="b"/>
            <a:pathLst>
              <a:path w="1891" h="1919">
                <a:moveTo>
                  <a:pt x="1891" y="709"/>
                </a:moveTo>
                <a:cubicBezTo>
                  <a:pt x="1891" y="0"/>
                  <a:pt x="1891" y="0"/>
                  <a:pt x="1891" y="0"/>
                </a:cubicBezTo>
                <a:cubicBezTo>
                  <a:pt x="846" y="0"/>
                  <a:pt x="0" y="859"/>
                  <a:pt x="0" y="1919"/>
                </a:cubicBezTo>
                <a:cubicBezTo>
                  <a:pt x="698" y="1919"/>
                  <a:pt x="698" y="1919"/>
                  <a:pt x="698" y="1919"/>
                </a:cubicBezTo>
                <a:cubicBezTo>
                  <a:pt x="698" y="1251"/>
                  <a:pt x="1232" y="709"/>
                  <a:pt x="1891" y="709"/>
                </a:cubicBez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1"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2" name="Text Placeholder 27"/>
          <p:cNvSpPr>
            <a:spLocks noGrp="1"/>
          </p:cNvSpPr>
          <p:nvPr>
            <p:ph type="body" sz="quarter" idx="12"/>
          </p:nvPr>
        </p:nvSpPr>
        <p:spPr>
          <a:xfrm>
            <a:off x="341059" y="1872478"/>
            <a:ext cx="9767887" cy="3792735"/>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8" name="TextBox 7"/>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pic>
        <p:nvPicPr>
          <p:cNvPr id="15" name="Picture 14"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184753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2" name="Picture 21"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3" name="Rectangle 22"/>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TextBox 15"/>
          <p:cNvSpPr txBox="1"/>
          <p:nvPr userDrawn="1"/>
        </p:nvSpPr>
        <p:spPr>
          <a:xfrm>
            <a:off x="341059" y="6458944"/>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0" name="Text Placeholder 25"/>
          <p:cNvSpPr>
            <a:spLocks noGrp="1"/>
          </p:cNvSpPr>
          <p:nvPr>
            <p:ph type="body" sz="quarter" idx="10" hasCustomPrompt="1"/>
          </p:nvPr>
        </p:nvSpPr>
        <p:spPr>
          <a:xfrm>
            <a:off x="341059" y="450878"/>
            <a:ext cx="9767888" cy="433388"/>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1" name="Text Placeholder 25"/>
          <p:cNvSpPr>
            <a:spLocks noGrp="1"/>
          </p:cNvSpPr>
          <p:nvPr>
            <p:ph type="body" sz="quarter" idx="11" hasCustomPrompt="1"/>
          </p:nvPr>
        </p:nvSpPr>
        <p:spPr>
          <a:xfrm>
            <a:off x="341059" y="906568"/>
            <a:ext cx="9767888" cy="433388"/>
          </a:xfrm>
          <a:prstGeom prst="rect">
            <a:avLst/>
          </a:prstGeom>
        </p:spPr>
        <p:txBody>
          <a:bodyPr vert="horz"/>
          <a:lstStyle>
            <a:lvl1pPr marL="0" indent="0">
              <a:buFontTx/>
              <a:buNone/>
              <a:defRPr sz="1800" b="1">
                <a:solidFill>
                  <a:schemeClr val="accent5"/>
                </a:solidFill>
              </a:defRPr>
            </a:lvl1pPr>
          </a:lstStyle>
          <a:p>
            <a:pPr lvl="0"/>
            <a:r>
              <a:rPr lang="en-US" dirty="0"/>
              <a:t>Click to edit master text styles</a:t>
            </a:r>
          </a:p>
        </p:txBody>
      </p:sp>
      <p:sp>
        <p:nvSpPr>
          <p:cNvPr id="12" name="Text Placeholder 27"/>
          <p:cNvSpPr>
            <a:spLocks noGrp="1"/>
          </p:cNvSpPr>
          <p:nvPr>
            <p:ph type="body" sz="quarter" idx="12"/>
          </p:nvPr>
        </p:nvSpPr>
        <p:spPr>
          <a:xfrm>
            <a:off x="341059" y="1872478"/>
            <a:ext cx="9767887" cy="3792735"/>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20" name="Picture 19"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180072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Chart Placeholder 13"/>
          <p:cNvSpPr>
            <a:spLocks noGrp="1"/>
          </p:cNvSpPr>
          <p:nvPr>
            <p:ph type="chart" sz="quarter" idx="13" hasCustomPrompt="1"/>
          </p:nvPr>
        </p:nvSpPr>
        <p:spPr>
          <a:xfrm>
            <a:off x="6433861" y="450878"/>
            <a:ext cx="5316814" cy="5177037"/>
          </a:xfrm>
          <a:prstGeom prst="rect">
            <a:avLst/>
          </a:prstGeom>
          <a:solidFill>
            <a:schemeClr val="bg1">
              <a:lumMod val="85000"/>
            </a:schemeClr>
          </a:solidFill>
        </p:spPr>
        <p:txBody>
          <a:bodyPr/>
          <a:lstStyle>
            <a:lvl1pPr marL="0" indent="0" algn="ctr">
              <a:buFontTx/>
              <a:buNone/>
              <a:defRPr sz="2400"/>
            </a:lvl1pPr>
          </a:lstStyle>
          <a:p>
            <a:r>
              <a:rPr lang="en-US" dirty="0"/>
              <a:t>click icon to add chart</a:t>
            </a:r>
          </a:p>
        </p:txBody>
      </p:sp>
      <p:cxnSp>
        <p:nvCxnSpPr>
          <p:cNvPr id="11" name="Straight Connector 10"/>
          <p:cNvCxnSpPr/>
          <p:nvPr userDrawn="1"/>
        </p:nvCxnSpPr>
        <p:spPr>
          <a:xfrm>
            <a:off x="6098983" y="400240"/>
            <a:ext cx="0" cy="5227676"/>
          </a:xfrm>
          <a:prstGeom prst="line">
            <a:avLst/>
          </a:prstGeom>
          <a:ln w="9525">
            <a:solidFill>
              <a:schemeClr val="tx1">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5"/>
          <p:cNvSpPr>
            <a:spLocks noGrp="1"/>
          </p:cNvSpPr>
          <p:nvPr>
            <p:ph type="body" sz="quarter" idx="10" hasCustomPrompt="1"/>
          </p:nvPr>
        </p:nvSpPr>
        <p:spPr>
          <a:xfrm>
            <a:off x="341059" y="450878"/>
            <a:ext cx="5471422" cy="936180"/>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3" name="Text Placeholder 27"/>
          <p:cNvSpPr>
            <a:spLocks noGrp="1"/>
          </p:cNvSpPr>
          <p:nvPr>
            <p:ph type="body" sz="quarter" idx="11"/>
          </p:nvPr>
        </p:nvSpPr>
        <p:spPr>
          <a:xfrm>
            <a:off x="341060" y="1872479"/>
            <a:ext cx="5471421" cy="4193812"/>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9" name="TextBox 8"/>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pic>
        <p:nvPicPr>
          <p:cNvPr id="17" name="Picture 16"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78236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0" name="Picture 19" descr="iStock-531864819-ISACAgre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sp>
        <p:nvSpPr>
          <p:cNvPr id="21" name="Rectangle 20"/>
          <p:cNvSpPr/>
          <p:nvPr userDrawn="1"/>
        </p:nvSpPr>
        <p:spPr>
          <a:xfrm>
            <a:off x="-5891" y="0"/>
            <a:ext cx="12194716" cy="6865747"/>
          </a:xfrm>
          <a:prstGeom prst="rect">
            <a:avLst/>
          </a:prstGeom>
          <a:solidFill>
            <a:srgbClr val="3E4446">
              <a:alpha val="78000"/>
            </a:srgbClr>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5"/>
                </a:solidFill>
              </a:rPr>
              <a:t>© 2018 ISACA. All rights reserved.</a:t>
            </a:r>
          </a:p>
        </p:txBody>
      </p:sp>
      <p:sp>
        <p:nvSpPr>
          <p:cNvPr id="10" name="Chart Placeholder 13"/>
          <p:cNvSpPr>
            <a:spLocks noGrp="1"/>
          </p:cNvSpPr>
          <p:nvPr>
            <p:ph type="chart" sz="quarter" idx="13" hasCustomPrompt="1"/>
          </p:nvPr>
        </p:nvSpPr>
        <p:spPr>
          <a:xfrm>
            <a:off x="6433861" y="450878"/>
            <a:ext cx="5316814" cy="5177037"/>
          </a:xfrm>
          <a:prstGeom prst="rect">
            <a:avLst/>
          </a:prstGeom>
          <a:solidFill>
            <a:schemeClr val="bg1">
              <a:lumMod val="85000"/>
            </a:schemeClr>
          </a:solidFill>
        </p:spPr>
        <p:txBody>
          <a:bodyPr/>
          <a:lstStyle>
            <a:lvl1pPr marL="0" indent="0" algn="ctr">
              <a:buFontTx/>
              <a:buNone/>
              <a:defRPr sz="2400"/>
            </a:lvl1pPr>
          </a:lstStyle>
          <a:p>
            <a:r>
              <a:rPr lang="en-US" dirty="0"/>
              <a:t>click icon to add chart</a:t>
            </a:r>
          </a:p>
        </p:txBody>
      </p:sp>
      <p:cxnSp>
        <p:nvCxnSpPr>
          <p:cNvPr id="11" name="Straight Connector 10"/>
          <p:cNvCxnSpPr/>
          <p:nvPr userDrawn="1"/>
        </p:nvCxnSpPr>
        <p:spPr>
          <a:xfrm>
            <a:off x="6098983" y="400240"/>
            <a:ext cx="0" cy="5227676"/>
          </a:xfrm>
          <a:prstGeom prst="line">
            <a:avLst/>
          </a:prstGeom>
          <a:ln w="9525">
            <a:solidFill>
              <a:schemeClr val="bg1">
                <a:lumMod val="85000"/>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5"/>
          <p:cNvSpPr>
            <a:spLocks noGrp="1"/>
          </p:cNvSpPr>
          <p:nvPr>
            <p:ph type="body" sz="quarter" idx="10" hasCustomPrompt="1"/>
          </p:nvPr>
        </p:nvSpPr>
        <p:spPr>
          <a:xfrm>
            <a:off x="341059" y="450878"/>
            <a:ext cx="5471422" cy="936180"/>
          </a:xfrm>
          <a:prstGeom prst="rect">
            <a:avLst/>
          </a:prstGeom>
        </p:spPr>
        <p:txBody>
          <a:bodyPr vert="horz"/>
          <a:lstStyle>
            <a:lvl1pPr marL="0" indent="0">
              <a:buFontTx/>
              <a:buNone/>
              <a:defRPr sz="2400" b="1">
                <a:solidFill>
                  <a:schemeClr val="bg1"/>
                </a:solidFill>
              </a:defRPr>
            </a:lvl1pPr>
          </a:lstStyle>
          <a:p>
            <a:pPr lvl="0"/>
            <a:r>
              <a:rPr lang="en-US" dirty="0"/>
              <a:t>CLICK TO EDIT MASTER TEXT STYLES</a:t>
            </a:r>
          </a:p>
        </p:txBody>
      </p:sp>
      <p:sp>
        <p:nvSpPr>
          <p:cNvPr id="13" name="Text Placeholder 27"/>
          <p:cNvSpPr>
            <a:spLocks noGrp="1"/>
          </p:cNvSpPr>
          <p:nvPr>
            <p:ph type="body" sz="quarter" idx="11"/>
          </p:nvPr>
        </p:nvSpPr>
        <p:spPr>
          <a:xfrm>
            <a:off x="341060" y="1872479"/>
            <a:ext cx="5471421" cy="4193812"/>
          </a:xfrm>
          <a:prstGeom prst="rect">
            <a:avLst/>
          </a:prstGeom>
        </p:spPr>
        <p:txBody>
          <a:bodyPr vert="horz"/>
          <a:lstStyle>
            <a:lvl1pPr marL="0" indent="0">
              <a:spcBef>
                <a:spcPts val="600"/>
              </a:spcBef>
              <a:buFontTx/>
              <a:buNone/>
              <a:defRPr sz="2000">
                <a:solidFill>
                  <a:schemeClr val="accent5"/>
                </a:solidFill>
              </a:defRPr>
            </a:lvl1pPr>
            <a:lvl2pPr marL="0" indent="0">
              <a:spcBef>
                <a:spcPts val="600"/>
              </a:spcBef>
              <a:buFontTx/>
              <a:buNone/>
              <a:defRPr sz="1600">
                <a:solidFill>
                  <a:schemeClr val="accent5"/>
                </a:solidFill>
              </a:defRPr>
            </a:lvl2pPr>
            <a:lvl3pPr marL="365760" indent="-201168">
              <a:spcBef>
                <a:spcPts val="600"/>
              </a:spcBef>
              <a:defRPr sz="1400">
                <a:solidFill>
                  <a:schemeClr val="accent5"/>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9" name="Picture 18" descr="COBIT2019_logo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308" y="5808817"/>
            <a:ext cx="2333556" cy="1038256"/>
          </a:xfrm>
          <a:prstGeom prst="rect">
            <a:avLst/>
          </a:prstGeom>
        </p:spPr>
      </p:pic>
    </p:spTree>
    <p:extLst>
      <p:ext uri="{BB962C8B-B14F-4D97-AF65-F5344CB8AC3E}">
        <p14:creationId xmlns:p14="http://schemas.microsoft.com/office/powerpoint/2010/main" val="332532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3" name="TextBox 12"/>
          <p:cNvSpPr txBox="1"/>
          <p:nvPr userDrawn="1"/>
        </p:nvSpPr>
        <p:spPr>
          <a:xfrm>
            <a:off x="341059" y="6468462"/>
            <a:ext cx="5370960" cy="246221"/>
          </a:xfrm>
          <a:prstGeom prst="rect">
            <a:avLst/>
          </a:prstGeom>
          <a:noFill/>
        </p:spPr>
        <p:txBody>
          <a:bodyPr wrap="square" lIns="121899" tIns="60949" rIns="121899" bIns="60949" rtlCol="0">
            <a:spAutoFit/>
          </a:bodyPr>
          <a:lstStyle/>
          <a:p>
            <a:r>
              <a:rPr lang="en-US" sz="800" dirty="0">
                <a:solidFill>
                  <a:schemeClr val="accent3"/>
                </a:solidFill>
              </a:rPr>
              <a:t>© 2018 ISACA. All rights reserved.</a:t>
            </a:r>
          </a:p>
        </p:txBody>
      </p:sp>
      <p:sp>
        <p:nvSpPr>
          <p:cNvPr id="10" name="Chart Placeholder 13"/>
          <p:cNvSpPr>
            <a:spLocks noGrp="1"/>
          </p:cNvSpPr>
          <p:nvPr>
            <p:ph type="chart" sz="quarter" idx="13" hasCustomPrompt="1"/>
          </p:nvPr>
        </p:nvSpPr>
        <p:spPr>
          <a:xfrm>
            <a:off x="6433861" y="400240"/>
            <a:ext cx="5316814" cy="5227676"/>
          </a:xfrm>
          <a:prstGeom prst="rect">
            <a:avLst/>
          </a:prstGeom>
          <a:solidFill>
            <a:schemeClr val="bg1">
              <a:lumMod val="85000"/>
            </a:schemeClr>
          </a:solidFill>
        </p:spPr>
        <p:txBody>
          <a:bodyPr/>
          <a:lstStyle>
            <a:lvl1pPr marL="0" indent="0" algn="ctr">
              <a:buFontTx/>
              <a:buNone/>
              <a:defRPr sz="2400"/>
            </a:lvl1pPr>
          </a:lstStyle>
          <a:p>
            <a:r>
              <a:rPr lang="en-US" dirty="0"/>
              <a:t>click icon to add chart</a:t>
            </a:r>
          </a:p>
        </p:txBody>
      </p:sp>
      <p:cxnSp>
        <p:nvCxnSpPr>
          <p:cNvPr id="11" name="Straight Connector 10"/>
          <p:cNvCxnSpPr/>
          <p:nvPr userDrawn="1"/>
        </p:nvCxnSpPr>
        <p:spPr>
          <a:xfrm>
            <a:off x="6098983" y="400240"/>
            <a:ext cx="0" cy="5227676"/>
          </a:xfrm>
          <a:prstGeom prst="line">
            <a:avLst/>
          </a:prstGeom>
          <a:ln w="9525">
            <a:solidFill>
              <a:schemeClr val="tx1">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5"/>
          <p:cNvSpPr>
            <a:spLocks noGrp="1"/>
          </p:cNvSpPr>
          <p:nvPr>
            <p:ph type="body" sz="quarter" idx="10" hasCustomPrompt="1"/>
          </p:nvPr>
        </p:nvSpPr>
        <p:spPr>
          <a:xfrm>
            <a:off x="341059" y="450878"/>
            <a:ext cx="5471422" cy="723414"/>
          </a:xfrm>
          <a:prstGeom prst="rect">
            <a:avLst/>
          </a:prstGeom>
        </p:spPr>
        <p:txBody>
          <a:bodyPr vert="horz"/>
          <a:lstStyle>
            <a:lvl1pPr marL="0" indent="0">
              <a:buFontTx/>
              <a:buNone/>
              <a:defRPr sz="2400" b="1">
                <a:solidFill>
                  <a:schemeClr val="accent2"/>
                </a:solidFill>
              </a:defRPr>
            </a:lvl1pPr>
          </a:lstStyle>
          <a:p>
            <a:pPr lvl="0"/>
            <a:r>
              <a:rPr lang="en-US" dirty="0"/>
              <a:t>CLICK TO EDIT MASTER TEXT STYLES</a:t>
            </a:r>
          </a:p>
        </p:txBody>
      </p:sp>
      <p:sp>
        <p:nvSpPr>
          <p:cNvPr id="14" name="Text Placeholder 25"/>
          <p:cNvSpPr>
            <a:spLocks noGrp="1"/>
          </p:cNvSpPr>
          <p:nvPr>
            <p:ph type="body" sz="quarter" idx="11" hasCustomPrompt="1"/>
          </p:nvPr>
        </p:nvSpPr>
        <p:spPr>
          <a:xfrm>
            <a:off x="341059" y="1190672"/>
            <a:ext cx="5471422" cy="396925"/>
          </a:xfrm>
          <a:prstGeom prst="rect">
            <a:avLst/>
          </a:prstGeom>
        </p:spPr>
        <p:txBody>
          <a:bodyPr vert="horz"/>
          <a:lstStyle>
            <a:lvl1pPr marL="0" indent="0">
              <a:buFontTx/>
              <a:buNone/>
              <a:defRPr sz="1800" b="1">
                <a:solidFill>
                  <a:schemeClr val="accent3"/>
                </a:solidFill>
              </a:defRPr>
            </a:lvl1pPr>
          </a:lstStyle>
          <a:p>
            <a:pPr lvl="0"/>
            <a:r>
              <a:rPr lang="en-US" dirty="0"/>
              <a:t>Click to edit master text styles</a:t>
            </a:r>
          </a:p>
        </p:txBody>
      </p:sp>
      <p:sp>
        <p:nvSpPr>
          <p:cNvPr id="15" name="Text Placeholder 27"/>
          <p:cNvSpPr>
            <a:spLocks noGrp="1"/>
          </p:cNvSpPr>
          <p:nvPr>
            <p:ph type="body" sz="quarter" idx="14"/>
          </p:nvPr>
        </p:nvSpPr>
        <p:spPr>
          <a:xfrm>
            <a:off x="341060" y="1872479"/>
            <a:ext cx="5471421" cy="4193812"/>
          </a:xfrm>
          <a:prstGeom prst="rect">
            <a:avLst/>
          </a:prstGeom>
        </p:spPr>
        <p:txBody>
          <a:bodyPr vert="horz"/>
          <a:lstStyle>
            <a:lvl1pPr marL="0" indent="0">
              <a:spcBef>
                <a:spcPts val="600"/>
              </a:spcBef>
              <a:buFontTx/>
              <a:buNone/>
              <a:defRPr sz="2000">
                <a:solidFill>
                  <a:schemeClr val="accent4"/>
                </a:solidFill>
              </a:defRPr>
            </a:lvl1pPr>
            <a:lvl2pPr marL="0" indent="0">
              <a:spcBef>
                <a:spcPts val="600"/>
              </a:spcBef>
              <a:buFontTx/>
              <a:buNone/>
              <a:defRPr sz="1600">
                <a:solidFill>
                  <a:schemeClr val="accent4"/>
                </a:solidFill>
              </a:defRPr>
            </a:lvl2pPr>
            <a:lvl3pPr marL="365760" indent="-201168">
              <a:spcBef>
                <a:spcPts val="600"/>
              </a:spcBef>
              <a:defRPr sz="1400">
                <a:solidFill>
                  <a:schemeClr val="accent4"/>
                </a:solidFill>
              </a:defRPr>
            </a:lvl3pPr>
            <a:lvl4pPr marL="91440" indent="-289505">
              <a:spcBef>
                <a:spcPts val="600"/>
              </a:spcBef>
              <a:buFont typeface="Lucida Grande"/>
              <a:buChar char="–"/>
              <a:defRPr sz="1400">
                <a:solidFill>
                  <a:srgbClr val="626F7A"/>
                </a:solidFill>
              </a:defRPr>
            </a:lvl4pPr>
            <a:lvl5pPr marL="548640" indent="-201168">
              <a:spcBef>
                <a:spcPts val="600"/>
              </a:spcBef>
              <a:buFont typeface="Lucida Grande"/>
              <a:buChar char="–"/>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9" name="Picture 18" descr="COBIT2019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9420" y="5826040"/>
            <a:ext cx="2319405" cy="1031960"/>
          </a:xfrm>
          <a:prstGeom prst="rect">
            <a:avLst/>
          </a:prstGeom>
        </p:spPr>
      </p:pic>
    </p:spTree>
    <p:extLst>
      <p:ext uri="{BB962C8B-B14F-4D97-AF65-F5344CB8AC3E}">
        <p14:creationId xmlns:p14="http://schemas.microsoft.com/office/powerpoint/2010/main" val="25053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7057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53" r:id="rId3"/>
    <p:sldLayoutId id="2147483668" r:id="rId4"/>
    <p:sldLayoutId id="2147483669" r:id="rId5"/>
    <p:sldLayoutId id="2147483658" r:id="rId6"/>
    <p:sldLayoutId id="2147483666" r:id="rId7"/>
    <p:sldLayoutId id="2147483670" r:id="rId8"/>
    <p:sldLayoutId id="2147483667" r:id="rId9"/>
    <p:sldLayoutId id="2147483671" r:id="rId10"/>
    <p:sldLayoutId id="2147483657" r:id="rId11"/>
    <p:sldLayoutId id="2147483672" r:id="rId12"/>
    <p:sldLayoutId id="2147483660" r:id="rId13"/>
    <p:sldLayoutId id="2147483673" r:id="rId14"/>
    <p:sldLayoutId id="2147483659" r:id="rId15"/>
    <p:sldLayoutId id="2147483674" r:id="rId16"/>
    <p:sldLayoutId id="2147483662" r:id="rId17"/>
    <p:sldLayoutId id="2147483675" r:id="rId18"/>
    <p:sldLayoutId id="2147483661" r:id="rId19"/>
    <p:sldLayoutId id="2147483676" r:id="rId20"/>
    <p:sldLayoutId id="2147483663" r:id="rId21"/>
    <p:sldLayoutId id="2147483677" r:id="rId22"/>
    <p:sldLayoutId id="2147483664" r:id="rId23"/>
    <p:sldLayoutId id="2147483678" r:id="rId24"/>
    <p:sldLayoutId id="2147483665" r:id="rId25"/>
    <p:sldLayoutId id="2147483679" r:id="rId26"/>
    <p:sldLayoutId id="2147483656" r:id="rId27"/>
    <p:sldLayoutId id="2147483680" r:id="rId28"/>
  </p:sldLayoutIdLst>
  <p:txStyles>
    <p:titleStyle>
      <a:lvl1pPr algn="ctr" defTabSz="579011" rtl="0" eaLnBrk="1" latinLnBrk="0" hangingPunct="1">
        <a:spcBef>
          <a:spcPct val="0"/>
        </a:spcBef>
        <a:buNone/>
        <a:defRPr sz="5600" kern="1200">
          <a:solidFill>
            <a:schemeClr val="tx1"/>
          </a:solidFill>
          <a:latin typeface="+mj-lt"/>
          <a:ea typeface="+mj-ea"/>
          <a:cs typeface="+mj-cs"/>
        </a:defRPr>
      </a:lvl1pPr>
    </p:titleStyle>
    <p:bodyStyle>
      <a:lvl1pPr marL="434259" indent="-434259" algn="l" defTabSz="579011" rtl="0" eaLnBrk="1" latinLnBrk="0" hangingPunct="1">
        <a:spcBef>
          <a:spcPct val="20000"/>
        </a:spcBef>
        <a:buFont typeface="Arial"/>
        <a:buChar char="•"/>
        <a:defRPr sz="4100" kern="1200">
          <a:solidFill>
            <a:schemeClr val="tx1"/>
          </a:solidFill>
          <a:latin typeface="+mn-lt"/>
          <a:ea typeface="+mn-ea"/>
          <a:cs typeface="+mn-cs"/>
        </a:defRPr>
      </a:lvl1pPr>
      <a:lvl2pPr marL="940893" indent="-361882" algn="l" defTabSz="579011" rtl="0" eaLnBrk="1" latinLnBrk="0" hangingPunct="1">
        <a:spcBef>
          <a:spcPct val="20000"/>
        </a:spcBef>
        <a:buFont typeface="Arial"/>
        <a:buChar char="–"/>
        <a:defRPr sz="3500" kern="1200">
          <a:solidFill>
            <a:schemeClr val="tx1"/>
          </a:solidFill>
          <a:latin typeface="+mn-lt"/>
          <a:ea typeface="+mn-ea"/>
          <a:cs typeface="+mn-cs"/>
        </a:defRPr>
      </a:lvl2pPr>
      <a:lvl3pPr marL="1447528" indent="-289505" algn="l" defTabSz="579011" rtl="0" eaLnBrk="1" latinLnBrk="0" hangingPunct="1">
        <a:spcBef>
          <a:spcPct val="20000"/>
        </a:spcBef>
        <a:buFont typeface="Arial"/>
        <a:buChar char="•"/>
        <a:defRPr sz="3100" kern="1200">
          <a:solidFill>
            <a:schemeClr val="tx1"/>
          </a:solidFill>
          <a:latin typeface="+mn-lt"/>
          <a:ea typeface="+mn-ea"/>
          <a:cs typeface="+mn-cs"/>
        </a:defRPr>
      </a:lvl3pPr>
      <a:lvl4pPr marL="2026539" indent="-289505" algn="l" defTabSz="579011" rtl="0" eaLnBrk="1" latinLnBrk="0" hangingPunct="1">
        <a:spcBef>
          <a:spcPct val="20000"/>
        </a:spcBef>
        <a:buFont typeface="Arial"/>
        <a:buChar char="–"/>
        <a:defRPr sz="2500" kern="1200">
          <a:solidFill>
            <a:schemeClr val="tx1"/>
          </a:solidFill>
          <a:latin typeface="+mn-lt"/>
          <a:ea typeface="+mn-ea"/>
          <a:cs typeface="+mn-cs"/>
        </a:defRPr>
      </a:lvl4pPr>
      <a:lvl5pPr marL="2605549" indent="-289505" algn="l" defTabSz="579011" rtl="0" eaLnBrk="1" latinLnBrk="0" hangingPunct="1">
        <a:spcBef>
          <a:spcPct val="20000"/>
        </a:spcBef>
        <a:buFont typeface="Arial"/>
        <a:buChar char="»"/>
        <a:defRPr sz="2500" kern="1200">
          <a:solidFill>
            <a:schemeClr val="tx1"/>
          </a:solidFill>
          <a:latin typeface="+mn-lt"/>
          <a:ea typeface="+mn-ea"/>
          <a:cs typeface="+mn-cs"/>
        </a:defRPr>
      </a:lvl5pPr>
      <a:lvl6pPr marL="3184560" indent="-289505" algn="l" defTabSz="579011" rtl="0" eaLnBrk="1" latinLnBrk="0" hangingPunct="1">
        <a:spcBef>
          <a:spcPct val="20000"/>
        </a:spcBef>
        <a:buFont typeface="Arial"/>
        <a:buChar char="•"/>
        <a:defRPr sz="2500" kern="1200">
          <a:solidFill>
            <a:schemeClr val="tx1"/>
          </a:solidFill>
          <a:latin typeface="+mn-lt"/>
          <a:ea typeface="+mn-ea"/>
          <a:cs typeface="+mn-cs"/>
        </a:defRPr>
      </a:lvl6pPr>
      <a:lvl7pPr marL="3763572" indent="-289505" algn="l" defTabSz="579011" rtl="0" eaLnBrk="1" latinLnBrk="0" hangingPunct="1">
        <a:spcBef>
          <a:spcPct val="20000"/>
        </a:spcBef>
        <a:buFont typeface="Arial"/>
        <a:buChar char="•"/>
        <a:defRPr sz="2500" kern="1200">
          <a:solidFill>
            <a:schemeClr val="tx1"/>
          </a:solidFill>
          <a:latin typeface="+mn-lt"/>
          <a:ea typeface="+mn-ea"/>
          <a:cs typeface="+mn-cs"/>
        </a:defRPr>
      </a:lvl7pPr>
      <a:lvl8pPr marL="4342583" indent="-289505" algn="l" defTabSz="579011" rtl="0" eaLnBrk="1" latinLnBrk="0" hangingPunct="1">
        <a:spcBef>
          <a:spcPct val="20000"/>
        </a:spcBef>
        <a:buFont typeface="Arial"/>
        <a:buChar char="•"/>
        <a:defRPr sz="2500" kern="1200">
          <a:solidFill>
            <a:schemeClr val="tx1"/>
          </a:solidFill>
          <a:latin typeface="+mn-lt"/>
          <a:ea typeface="+mn-ea"/>
          <a:cs typeface="+mn-cs"/>
        </a:defRPr>
      </a:lvl8pPr>
      <a:lvl9pPr marL="4921593" indent="-289505" algn="l" defTabSz="579011"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9011" rtl="0" eaLnBrk="1" latinLnBrk="0" hangingPunct="1">
        <a:defRPr sz="2400" kern="1200">
          <a:solidFill>
            <a:schemeClr val="tx1"/>
          </a:solidFill>
          <a:latin typeface="+mn-lt"/>
          <a:ea typeface="+mn-ea"/>
          <a:cs typeface="+mn-cs"/>
        </a:defRPr>
      </a:lvl1pPr>
      <a:lvl2pPr marL="579011" algn="l" defTabSz="579011" rtl="0" eaLnBrk="1" latinLnBrk="0" hangingPunct="1">
        <a:defRPr sz="2400" kern="1200">
          <a:solidFill>
            <a:schemeClr val="tx1"/>
          </a:solidFill>
          <a:latin typeface="+mn-lt"/>
          <a:ea typeface="+mn-ea"/>
          <a:cs typeface="+mn-cs"/>
        </a:defRPr>
      </a:lvl2pPr>
      <a:lvl3pPr marL="1158023" algn="l" defTabSz="579011" rtl="0" eaLnBrk="1" latinLnBrk="0" hangingPunct="1">
        <a:defRPr sz="2400" kern="1200">
          <a:solidFill>
            <a:schemeClr val="tx1"/>
          </a:solidFill>
          <a:latin typeface="+mn-lt"/>
          <a:ea typeface="+mn-ea"/>
          <a:cs typeface="+mn-cs"/>
        </a:defRPr>
      </a:lvl3pPr>
      <a:lvl4pPr marL="1737033" algn="l" defTabSz="579011" rtl="0" eaLnBrk="1" latinLnBrk="0" hangingPunct="1">
        <a:defRPr sz="2400" kern="1200">
          <a:solidFill>
            <a:schemeClr val="tx1"/>
          </a:solidFill>
          <a:latin typeface="+mn-lt"/>
          <a:ea typeface="+mn-ea"/>
          <a:cs typeface="+mn-cs"/>
        </a:defRPr>
      </a:lvl4pPr>
      <a:lvl5pPr marL="2316044" algn="l" defTabSz="579011" rtl="0" eaLnBrk="1" latinLnBrk="0" hangingPunct="1">
        <a:defRPr sz="2400" kern="1200">
          <a:solidFill>
            <a:schemeClr val="tx1"/>
          </a:solidFill>
          <a:latin typeface="+mn-lt"/>
          <a:ea typeface="+mn-ea"/>
          <a:cs typeface="+mn-cs"/>
        </a:defRPr>
      </a:lvl5pPr>
      <a:lvl6pPr marL="2895055" algn="l" defTabSz="579011" rtl="0" eaLnBrk="1" latinLnBrk="0" hangingPunct="1">
        <a:defRPr sz="2400" kern="1200">
          <a:solidFill>
            <a:schemeClr val="tx1"/>
          </a:solidFill>
          <a:latin typeface="+mn-lt"/>
          <a:ea typeface="+mn-ea"/>
          <a:cs typeface="+mn-cs"/>
        </a:defRPr>
      </a:lvl6pPr>
      <a:lvl7pPr marL="3474067" algn="l" defTabSz="579011" rtl="0" eaLnBrk="1" latinLnBrk="0" hangingPunct="1">
        <a:defRPr sz="2400" kern="1200">
          <a:solidFill>
            <a:schemeClr val="tx1"/>
          </a:solidFill>
          <a:latin typeface="+mn-lt"/>
          <a:ea typeface="+mn-ea"/>
          <a:cs typeface="+mn-cs"/>
        </a:defRPr>
      </a:lvl7pPr>
      <a:lvl8pPr marL="4053077" algn="l" defTabSz="579011" rtl="0" eaLnBrk="1" latinLnBrk="0" hangingPunct="1">
        <a:defRPr sz="2400" kern="1200">
          <a:solidFill>
            <a:schemeClr val="tx1"/>
          </a:solidFill>
          <a:latin typeface="+mn-lt"/>
          <a:ea typeface="+mn-ea"/>
          <a:cs typeface="+mn-cs"/>
        </a:defRPr>
      </a:lvl8pPr>
      <a:lvl9pPr marL="4632088" algn="l" defTabSz="57901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openclipart.org/detail/193050/x-marks-the-spot-by-shangjie-193050" TargetMode="External"/><Relationship Id="rId5" Type="http://schemas.openxmlformats.org/officeDocument/2006/relationships/image" Target="../media/image13.png"/><Relationship Id="rId4" Type="http://schemas.openxmlformats.org/officeDocument/2006/relationships/hyperlink" Target="http://commons.wikimedia.org/wiki/File:Checkbox.sv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59262" y="787400"/>
            <a:ext cx="6924267" cy="2231523"/>
          </a:xfrm>
          <a:solidFill>
            <a:schemeClr val="bg1"/>
          </a:solidFill>
        </p:spPr>
        <p:txBody>
          <a:bodyPr/>
          <a:lstStyle/>
          <a:p>
            <a:r>
              <a:rPr lang="en-US" dirty="0"/>
              <a:t>INTRODUCING</a:t>
            </a:r>
          </a:p>
        </p:txBody>
      </p:sp>
      <p:pic>
        <p:nvPicPr>
          <p:cNvPr id="4" name="Picture 3">
            <a:extLst>
              <a:ext uri="{FF2B5EF4-FFF2-40B4-BE49-F238E27FC236}">
                <a16:creationId xmlns:a16="http://schemas.microsoft.com/office/drawing/2014/main" id="{08BD53E8-7371-4DB4-B072-ACB4557C3576}"/>
              </a:ext>
            </a:extLst>
          </p:cNvPr>
          <p:cNvPicPr>
            <a:picLocks noChangeAspect="1"/>
          </p:cNvPicPr>
          <p:nvPr/>
        </p:nvPicPr>
        <p:blipFill>
          <a:blip r:embed="rId2"/>
          <a:stretch>
            <a:fillRect/>
          </a:stretch>
        </p:blipFill>
        <p:spPr>
          <a:xfrm>
            <a:off x="659262" y="2314156"/>
            <a:ext cx="4140681" cy="1035169"/>
          </a:xfrm>
          <a:prstGeom prst="rect">
            <a:avLst/>
          </a:prstGeom>
        </p:spPr>
      </p:pic>
      <p:sp>
        <p:nvSpPr>
          <p:cNvPr id="2" name="TextBox 1">
            <a:extLst>
              <a:ext uri="{FF2B5EF4-FFF2-40B4-BE49-F238E27FC236}">
                <a16:creationId xmlns:a16="http://schemas.microsoft.com/office/drawing/2014/main" id="{4DD81AA1-00FE-4945-8B6E-24F56B46217D}"/>
              </a:ext>
            </a:extLst>
          </p:cNvPr>
          <p:cNvSpPr txBox="1"/>
          <p:nvPr/>
        </p:nvSpPr>
        <p:spPr>
          <a:xfrm>
            <a:off x="885489" y="3339399"/>
            <a:ext cx="3832261" cy="338554"/>
          </a:xfrm>
          <a:prstGeom prst="rect">
            <a:avLst/>
          </a:prstGeom>
          <a:noFill/>
        </p:spPr>
        <p:txBody>
          <a:bodyPr wrap="square" rtlCol="0">
            <a:spAutoFit/>
          </a:bodyPr>
          <a:lstStyle/>
          <a:p>
            <a:r>
              <a:rPr lang="en-US" sz="1600" dirty="0"/>
              <a:t>EXECUTIVE SUMMARY</a:t>
            </a:r>
          </a:p>
        </p:txBody>
      </p:sp>
    </p:spTree>
    <p:extLst>
      <p:ext uri="{BB962C8B-B14F-4D97-AF65-F5344CB8AC3E}">
        <p14:creationId xmlns:p14="http://schemas.microsoft.com/office/powerpoint/2010/main" val="96398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11386015"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WHAT IS COBIT AND WHAT IT IS NOT: SETTING THE RIGHT EXPECTATIONS</a:t>
            </a:r>
            <a:endParaRPr lang="en-US" sz="2399" b="1" dirty="0">
              <a:solidFill>
                <a:srgbClr val="626F7A"/>
              </a:solidFill>
              <a:latin typeface="Arial" panose="020B0604020202020204" pitchFamily="34" charset="0"/>
              <a:cs typeface="Arial" panose="020B0604020202020204" pitchFamily="34" charset="0"/>
            </a:endParaRPr>
          </a:p>
        </p:txBody>
      </p:sp>
      <p:sp>
        <p:nvSpPr>
          <p:cNvPr id="9" name="Content Placeholder 7">
            <a:extLst>
              <a:ext uri="{FF2B5EF4-FFF2-40B4-BE49-F238E27FC236}">
                <a16:creationId xmlns:a16="http://schemas.microsoft.com/office/drawing/2014/main" id="{3517EDBF-8888-41BA-92C6-340863256C39}"/>
              </a:ext>
            </a:extLst>
          </p:cNvPr>
          <p:cNvSpPr txBox="1">
            <a:spLocks/>
          </p:cNvSpPr>
          <p:nvPr/>
        </p:nvSpPr>
        <p:spPr>
          <a:xfrm>
            <a:off x="829984" y="1812189"/>
            <a:ext cx="5102471" cy="4350205"/>
          </a:xfrm>
          <a:prstGeom prst="rect">
            <a:avLst/>
          </a:prstGeom>
        </p:spPr>
        <p:txBody>
          <a:bodyPr/>
          <a:lstStyle>
            <a:lvl1pPr marL="434259" indent="-434259" algn="l" defTabSz="579011" rtl="0" eaLnBrk="1" latinLnBrk="0" hangingPunct="1">
              <a:spcBef>
                <a:spcPct val="20000"/>
              </a:spcBef>
              <a:buFont typeface="Arial"/>
              <a:buChar char="•"/>
              <a:defRPr sz="4100" kern="1200">
                <a:solidFill>
                  <a:schemeClr val="tx1"/>
                </a:solidFill>
                <a:latin typeface="+mn-lt"/>
                <a:ea typeface="+mn-ea"/>
                <a:cs typeface="+mn-cs"/>
              </a:defRPr>
            </a:lvl1pPr>
            <a:lvl2pPr marL="940893" indent="-361882" algn="l" defTabSz="579011" rtl="0" eaLnBrk="1" latinLnBrk="0" hangingPunct="1">
              <a:spcBef>
                <a:spcPct val="20000"/>
              </a:spcBef>
              <a:buFont typeface="Arial"/>
              <a:buChar char="–"/>
              <a:defRPr sz="3500" kern="1200">
                <a:solidFill>
                  <a:schemeClr val="tx1"/>
                </a:solidFill>
                <a:latin typeface="+mn-lt"/>
                <a:ea typeface="+mn-ea"/>
                <a:cs typeface="+mn-cs"/>
              </a:defRPr>
            </a:lvl2pPr>
            <a:lvl3pPr marL="1447528" indent="-289505" algn="l" defTabSz="579011" rtl="0" eaLnBrk="1" latinLnBrk="0" hangingPunct="1">
              <a:spcBef>
                <a:spcPct val="20000"/>
              </a:spcBef>
              <a:buFont typeface="Arial"/>
              <a:buChar char="•"/>
              <a:defRPr sz="3100" kern="1200">
                <a:solidFill>
                  <a:schemeClr val="tx1"/>
                </a:solidFill>
                <a:latin typeface="+mn-lt"/>
                <a:ea typeface="+mn-ea"/>
                <a:cs typeface="+mn-cs"/>
              </a:defRPr>
            </a:lvl3pPr>
            <a:lvl4pPr marL="2026539" indent="-289505" algn="l" defTabSz="579011" rtl="0" eaLnBrk="1" latinLnBrk="0" hangingPunct="1">
              <a:spcBef>
                <a:spcPct val="20000"/>
              </a:spcBef>
              <a:buFont typeface="Arial"/>
              <a:buChar char="–"/>
              <a:defRPr sz="2500" kern="1200">
                <a:solidFill>
                  <a:schemeClr val="tx1"/>
                </a:solidFill>
                <a:latin typeface="+mn-lt"/>
                <a:ea typeface="+mn-ea"/>
                <a:cs typeface="+mn-cs"/>
              </a:defRPr>
            </a:lvl4pPr>
            <a:lvl5pPr marL="2605549" indent="-289505" algn="l" defTabSz="579011" rtl="0" eaLnBrk="1" latinLnBrk="0" hangingPunct="1">
              <a:spcBef>
                <a:spcPct val="20000"/>
              </a:spcBef>
              <a:buFont typeface="Arial"/>
              <a:buChar char="»"/>
              <a:defRPr sz="2500" kern="1200">
                <a:solidFill>
                  <a:schemeClr val="tx1"/>
                </a:solidFill>
                <a:latin typeface="+mn-lt"/>
                <a:ea typeface="+mn-ea"/>
                <a:cs typeface="+mn-cs"/>
              </a:defRPr>
            </a:lvl5pPr>
            <a:lvl6pPr marL="3184560" indent="-289505" algn="l" defTabSz="579011" rtl="0" eaLnBrk="1" latinLnBrk="0" hangingPunct="1">
              <a:spcBef>
                <a:spcPct val="20000"/>
              </a:spcBef>
              <a:buFont typeface="Arial"/>
              <a:buChar char="•"/>
              <a:defRPr sz="2500" kern="1200">
                <a:solidFill>
                  <a:schemeClr val="tx1"/>
                </a:solidFill>
                <a:latin typeface="+mn-lt"/>
                <a:ea typeface="+mn-ea"/>
                <a:cs typeface="+mn-cs"/>
              </a:defRPr>
            </a:lvl6pPr>
            <a:lvl7pPr marL="3763572" indent="-289505" algn="l" defTabSz="579011" rtl="0" eaLnBrk="1" latinLnBrk="0" hangingPunct="1">
              <a:spcBef>
                <a:spcPct val="20000"/>
              </a:spcBef>
              <a:buFont typeface="Arial"/>
              <a:buChar char="•"/>
              <a:defRPr sz="2500" kern="1200">
                <a:solidFill>
                  <a:schemeClr val="tx1"/>
                </a:solidFill>
                <a:latin typeface="+mn-lt"/>
                <a:ea typeface="+mn-ea"/>
                <a:cs typeface="+mn-cs"/>
              </a:defRPr>
            </a:lvl7pPr>
            <a:lvl8pPr marL="4342583" indent="-289505" algn="l" defTabSz="579011" rtl="0" eaLnBrk="1" latinLnBrk="0" hangingPunct="1">
              <a:spcBef>
                <a:spcPct val="20000"/>
              </a:spcBef>
              <a:buFont typeface="Arial"/>
              <a:buChar char="•"/>
              <a:defRPr sz="2500" kern="1200">
                <a:solidFill>
                  <a:schemeClr val="tx1"/>
                </a:solidFill>
                <a:latin typeface="+mn-lt"/>
                <a:ea typeface="+mn-ea"/>
                <a:cs typeface="+mn-cs"/>
              </a:defRPr>
            </a:lvl8pPr>
            <a:lvl9pPr marL="4921593" indent="-289505" algn="l" defTabSz="579011" rtl="0" eaLnBrk="1" latinLnBrk="0" hangingPunct="1">
              <a:spcBef>
                <a:spcPct val="20000"/>
              </a:spcBef>
              <a:buFont typeface="Arial"/>
              <a:buChar char="•"/>
              <a:defRPr sz="2500" kern="1200">
                <a:solidFill>
                  <a:schemeClr val="tx1"/>
                </a:solidFill>
                <a:latin typeface="+mn-lt"/>
                <a:ea typeface="+mn-ea"/>
                <a:cs typeface="+mn-cs"/>
              </a:defRPr>
            </a:lvl9pPr>
          </a:lstStyle>
          <a:p>
            <a:pPr marL="0" indent="0">
              <a:buNone/>
            </a:pPr>
            <a:r>
              <a:rPr lang="nl-BE" sz="2000" b="1" dirty="0">
                <a:solidFill>
                  <a:srgbClr val="363636"/>
                </a:solidFill>
              </a:rPr>
              <a:t>COBIT IS</a:t>
            </a:r>
          </a:p>
          <a:p>
            <a:pPr>
              <a:spcBef>
                <a:spcPts val="0"/>
              </a:spcBef>
            </a:pPr>
            <a:r>
              <a:rPr lang="en-GB" sz="2000" dirty="0">
                <a:solidFill>
                  <a:srgbClr val="363636"/>
                </a:solidFill>
              </a:rPr>
              <a:t>A framework for the governance and management of enterprise I&amp;T</a:t>
            </a:r>
          </a:p>
          <a:p>
            <a:r>
              <a:rPr lang="en-US" sz="2000" dirty="0">
                <a:solidFill>
                  <a:srgbClr val="363636"/>
                </a:solidFill>
              </a:rPr>
              <a:t>COBIT defines the components to build and sustain a governance system</a:t>
            </a:r>
          </a:p>
          <a:p>
            <a:r>
              <a:rPr lang="en-US" sz="2000" dirty="0">
                <a:solidFill>
                  <a:srgbClr val="363636"/>
                </a:solidFill>
              </a:rPr>
              <a:t>COBIT defines the design factors that should be considered by the enterprise to build a best fit governance system</a:t>
            </a:r>
          </a:p>
          <a:p>
            <a:r>
              <a:rPr lang="en-US" sz="2000" dirty="0">
                <a:solidFill>
                  <a:srgbClr val="363636"/>
                </a:solidFill>
              </a:rPr>
              <a:t>COBIT is flexible and allows guidance on new topics to be added</a:t>
            </a:r>
            <a:r>
              <a:rPr lang="en-GB" sz="2000" dirty="0">
                <a:solidFill>
                  <a:srgbClr val="363636"/>
                </a:solidFill>
              </a:rPr>
              <a:t> </a:t>
            </a:r>
          </a:p>
          <a:p>
            <a:endParaRPr lang="en-US" dirty="0"/>
          </a:p>
        </p:txBody>
      </p:sp>
      <p:sp>
        <p:nvSpPr>
          <p:cNvPr id="10" name="Content Placeholder 7">
            <a:extLst>
              <a:ext uri="{FF2B5EF4-FFF2-40B4-BE49-F238E27FC236}">
                <a16:creationId xmlns:a16="http://schemas.microsoft.com/office/drawing/2014/main" id="{E1AF6D9D-F041-41E7-9472-7A66B2C23BB0}"/>
              </a:ext>
            </a:extLst>
          </p:cNvPr>
          <p:cNvSpPr txBox="1">
            <a:spLocks/>
          </p:cNvSpPr>
          <p:nvPr/>
        </p:nvSpPr>
        <p:spPr>
          <a:xfrm>
            <a:off x="6393955" y="1812189"/>
            <a:ext cx="5102471" cy="4350205"/>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126">
              <a:spcBef>
                <a:spcPts val="2399"/>
              </a:spcBef>
            </a:pPr>
            <a:r>
              <a:rPr lang="nl-BE" sz="2000" b="1" dirty="0">
                <a:solidFill>
                  <a:srgbClr val="363636"/>
                </a:solidFill>
                <a:latin typeface="Arial" panose="020B0604020202020204"/>
              </a:rPr>
              <a:t>COBIT IS NOT</a:t>
            </a:r>
          </a:p>
          <a:p>
            <a:pPr marL="342900" indent="-342900" defTabSz="914126">
              <a:spcBef>
                <a:spcPts val="0"/>
              </a:spcBef>
              <a:buFont typeface="Arial" panose="020B0604020202020204" pitchFamily="34" charset="0"/>
              <a:buChar char="•"/>
            </a:pPr>
            <a:r>
              <a:rPr lang="en-GB" sz="2000" dirty="0">
                <a:solidFill>
                  <a:srgbClr val="363636"/>
                </a:solidFill>
                <a:latin typeface="Arial" panose="020B0604020202020204"/>
              </a:rPr>
              <a:t>A full description of the whole IT environment of an enterprise</a:t>
            </a:r>
          </a:p>
          <a:p>
            <a:pPr marL="342900" indent="-342900" defTabSz="914126">
              <a:spcBef>
                <a:spcPts val="0"/>
              </a:spcBef>
              <a:buFont typeface="Arial" panose="020B0604020202020204" pitchFamily="34" charset="0"/>
              <a:buChar char="•"/>
            </a:pPr>
            <a:r>
              <a:rPr lang="en-GB" sz="2000" dirty="0">
                <a:solidFill>
                  <a:srgbClr val="363636"/>
                </a:solidFill>
                <a:latin typeface="Arial" panose="020B0604020202020204"/>
              </a:rPr>
              <a:t>A framework to organize business processes</a:t>
            </a:r>
          </a:p>
          <a:p>
            <a:pPr marL="342900" indent="-342900" defTabSz="914126">
              <a:spcBef>
                <a:spcPts val="0"/>
              </a:spcBef>
              <a:buFont typeface="Arial" panose="020B0604020202020204" pitchFamily="34" charset="0"/>
              <a:buChar char="•"/>
            </a:pPr>
            <a:r>
              <a:rPr lang="en-GB" sz="2000" dirty="0">
                <a:solidFill>
                  <a:srgbClr val="363636"/>
                </a:solidFill>
                <a:latin typeface="Arial" panose="020B0604020202020204"/>
              </a:rPr>
              <a:t>An (IT-) technical framework to manage all technology</a:t>
            </a:r>
          </a:p>
          <a:p>
            <a:pPr marL="342900" indent="-342900" defTabSz="914126">
              <a:spcBef>
                <a:spcPts val="0"/>
              </a:spcBef>
              <a:buFont typeface="Arial" panose="020B0604020202020204" pitchFamily="34" charset="0"/>
              <a:buChar char="•"/>
            </a:pPr>
            <a:r>
              <a:rPr lang="en-GB" sz="2000" dirty="0">
                <a:solidFill>
                  <a:srgbClr val="363636"/>
                </a:solidFill>
                <a:latin typeface="Arial" panose="020B0604020202020204"/>
              </a:rPr>
              <a:t>COBIT does not make or prescribe any IT-related decisions </a:t>
            </a:r>
          </a:p>
          <a:p>
            <a:pPr defTabSz="914126">
              <a:spcBef>
                <a:spcPts val="2399"/>
              </a:spcBef>
            </a:pPr>
            <a:endParaRPr lang="en-US" sz="1799" dirty="0">
              <a:solidFill>
                <a:srgbClr val="000000">
                  <a:lumMod val="75000"/>
                  <a:lumOff val="25000"/>
                </a:srgbClr>
              </a:solidFill>
              <a:latin typeface="Arial" panose="020B0604020202020204"/>
            </a:endParaRPr>
          </a:p>
        </p:txBody>
      </p:sp>
      <p:pic>
        <p:nvPicPr>
          <p:cNvPr id="3" name="Picture 2">
            <a:extLst>
              <a:ext uri="{FF2B5EF4-FFF2-40B4-BE49-F238E27FC236}">
                <a16:creationId xmlns:a16="http://schemas.microsoft.com/office/drawing/2014/main" id="{29251741-7DD7-494C-8C80-EFFF47816E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62910" y="1195637"/>
            <a:ext cx="1302328" cy="867880"/>
          </a:xfrm>
          <a:prstGeom prst="rect">
            <a:avLst/>
          </a:prstGeom>
        </p:spPr>
      </p:pic>
      <p:pic>
        <p:nvPicPr>
          <p:cNvPr id="8" name="Picture 7">
            <a:extLst>
              <a:ext uri="{FF2B5EF4-FFF2-40B4-BE49-F238E27FC236}">
                <a16:creationId xmlns:a16="http://schemas.microsoft.com/office/drawing/2014/main" id="{9CE759D3-4A91-4476-AFF2-BB7E5871736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299672" y="1195637"/>
            <a:ext cx="945285" cy="868555"/>
          </a:xfrm>
          <a:prstGeom prst="rect">
            <a:avLst/>
          </a:prstGeom>
        </p:spPr>
      </p:pic>
    </p:spTree>
    <p:extLst>
      <p:ext uri="{BB962C8B-B14F-4D97-AF65-F5344CB8AC3E}">
        <p14:creationId xmlns:p14="http://schemas.microsoft.com/office/powerpoint/2010/main" val="183211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F5DD5-2885-4084-A7E6-66E9F84B1808}"/>
              </a:ext>
            </a:extLst>
          </p:cNvPr>
          <p:cNvSpPr>
            <a:spLocks noGrp="1"/>
          </p:cNvSpPr>
          <p:nvPr>
            <p:ph type="body" sz="quarter" idx="10"/>
          </p:nvPr>
        </p:nvSpPr>
        <p:spPr>
          <a:xfrm>
            <a:off x="426652" y="4295273"/>
            <a:ext cx="3311159" cy="1307065"/>
          </a:xfrm>
        </p:spPr>
        <p:txBody>
          <a:bodyPr/>
          <a:lstStyle/>
          <a:p>
            <a:pPr algn="l"/>
            <a:r>
              <a:rPr lang="en-US" sz="4000" b="1" dirty="0"/>
              <a:t>APPENDIX</a:t>
            </a:r>
            <a:endParaRPr lang="en-US" b="1" dirty="0"/>
          </a:p>
        </p:txBody>
      </p:sp>
    </p:spTree>
    <p:extLst>
      <p:ext uri="{BB962C8B-B14F-4D97-AF65-F5344CB8AC3E}">
        <p14:creationId xmlns:p14="http://schemas.microsoft.com/office/powerpoint/2010/main" val="428983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D9685-1FE5-4E06-8D8F-376E206391EB}"/>
              </a:ext>
            </a:extLst>
          </p:cNvPr>
          <p:cNvSpPr>
            <a:spLocks noGrp="1"/>
          </p:cNvSpPr>
          <p:nvPr>
            <p:ph type="body" sz="quarter" idx="10"/>
          </p:nvPr>
        </p:nvSpPr>
        <p:spPr/>
        <p:txBody>
          <a:bodyPr/>
          <a:lstStyle/>
          <a:p>
            <a:r>
              <a:rPr lang="en-US" dirty="0"/>
              <a:t>ABOUT ISACA</a:t>
            </a:r>
          </a:p>
        </p:txBody>
      </p:sp>
      <p:sp>
        <p:nvSpPr>
          <p:cNvPr id="3" name="Text Placeholder 2">
            <a:extLst>
              <a:ext uri="{FF2B5EF4-FFF2-40B4-BE49-F238E27FC236}">
                <a16:creationId xmlns:a16="http://schemas.microsoft.com/office/drawing/2014/main" id="{2B49B79F-56D7-4794-9D79-EEDC9179A21C}"/>
              </a:ext>
            </a:extLst>
          </p:cNvPr>
          <p:cNvSpPr>
            <a:spLocks noGrp="1"/>
          </p:cNvSpPr>
          <p:nvPr>
            <p:ph type="body" sz="quarter" idx="11"/>
          </p:nvPr>
        </p:nvSpPr>
        <p:spPr>
          <a:xfrm>
            <a:off x="485437" y="1696015"/>
            <a:ext cx="9767887" cy="3759312"/>
          </a:xfrm>
        </p:spPr>
        <p:txBody>
          <a:bodyPr/>
          <a:lstStyle/>
          <a:p>
            <a:r>
              <a:rPr lang="en-US" sz="1999" dirty="0">
                <a:solidFill>
                  <a:srgbClr val="3E4446"/>
                </a:solidFill>
                <a:latin typeface="Arial" panose="020B0604020202020204" pitchFamily="34" charset="0"/>
                <a:cs typeface="Arial" panose="020B0604020202020204" pitchFamily="34" charset="0"/>
              </a:rPr>
              <a:t>Nearing its 50th year, </a:t>
            </a:r>
            <a:r>
              <a:rPr lang="en-US" sz="1999" b="1" dirty="0">
                <a:solidFill>
                  <a:srgbClr val="3E4446"/>
                </a:solidFill>
                <a:latin typeface="Arial" panose="020B0604020202020204" pitchFamily="34" charset="0"/>
                <a:cs typeface="Arial" panose="020B0604020202020204" pitchFamily="34" charset="0"/>
              </a:rPr>
              <a:t>ISACA</a:t>
            </a:r>
            <a:r>
              <a:rPr lang="en-US" sz="1999" baseline="30000" dirty="0">
                <a:solidFill>
                  <a:srgbClr val="3E4446"/>
                </a:solidFill>
                <a:latin typeface="Arial" panose="020B0604020202020204" pitchFamily="34" charset="0"/>
                <a:cs typeface="Arial" panose="020B0604020202020204" pitchFamily="34" charset="0"/>
              </a:rPr>
              <a:t>®</a:t>
            </a:r>
            <a:r>
              <a:rPr lang="en-US" sz="1999" dirty="0">
                <a:solidFill>
                  <a:srgbClr val="3E4446"/>
                </a:solidFill>
                <a:latin typeface="Arial" panose="020B0604020202020204" pitchFamily="34" charset="0"/>
                <a:cs typeface="Arial" panose="020B0604020202020204" pitchFamily="34" charset="0"/>
              </a:rPr>
              <a:t> (isaca.org) is a global association helping individuals and enterprises achieve the positive potential of technology. Today’s world is powered by technology, and ISACA equips professionals with the knowledge, credentials, education and community to advance their careers and transform their organizations. </a:t>
            </a:r>
          </a:p>
          <a:p>
            <a:endParaRPr lang="en-US" sz="1999" dirty="0">
              <a:solidFill>
                <a:srgbClr val="3E4446"/>
              </a:solidFill>
              <a:latin typeface="Arial" panose="020B0604020202020204" pitchFamily="34" charset="0"/>
              <a:cs typeface="Arial" panose="020B0604020202020204" pitchFamily="34" charset="0"/>
            </a:endParaRPr>
          </a:p>
          <a:p>
            <a:r>
              <a:rPr lang="en-US" sz="1999" dirty="0">
                <a:solidFill>
                  <a:srgbClr val="3E4446"/>
                </a:solidFill>
                <a:latin typeface="Arial" panose="020B0604020202020204" pitchFamily="34" charset="0"/>
                <a:cs typeface="Arial" panose="020B0604020202020204" pitchFamily="34" charset="0"/>
              </a:rPr>
              <a:t>ISACA leverages the expertise of its 450,000 engaged professionals in information and cyber security, governance, assurance, risk and innovation, as well as its enterprise performance subsidiary, CMMI</a:t>
            </a:r>
            <a:r>
              <a:rPr lang="en-US" sz="1999" baseline="30000" dirty="0">
                <a:solidFill>
                  <a:srgbClr val="3E4446"/>
                </a:solidFill>
                <a:latin typeface="Arial" panose="020B0604020202020204" pitchFamily="34" charset="0"/>
                <a:cs typeface="Arial" panose="020B0604020202020204" pitchFamily="34" charset="0"/>
              </a:rPr>
              <a:t>®</a:t>
            </a:r>
            <a:r>
              <a:rPr lang="en-US" sz="1999" dirty="0">
                <a:solidFill>
                  <a:srgbClr val="3E4446"/>
                </a:solidFill>
                <a:latin typeface="Arial" panose="020B0604020202020204" pitchFamily="34" charset="0"/>
                <a:cs typeface="Arial" panose="020B0604020202020204" pitchFamily="34" charset="0"/>
              </a:rPr>
              <a:t> Institute, to help advance innovation through technology. ISACA has a presence in 188 countries, including 217 chapters worldwide and offices in both the United States and China. </a:t>
            </a:r>
            <a:endParaRPr lang="nl-BE" sz="1799" dirty="0">
              <a:solidFill>
                <a:srgbClr val="3E4446"/>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95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D65B89-41AE-4F7F-A8EB-8AE064C18293}"/>
              </a:ext>
            </a:extLst>
          </p:cNvPr>
          <p:cNvSpPr>
            <a:spLocks noGrp="1"/>
          </p:cNvSpPr>
          <p:nvPr>
            <p:ph type="body" sz="quarter" idx="10"/>
          </p:nvPr>
        </p:nvSpPr>
        <p:spPr/>
        <p:txBody>
          <a:bodyPr/>
          <a:lstStyle/>
          <a:p>
            <a:r>
              <a:rPr lang="en-US" dirty="0"/>
              <a:t>COBIT</a:t>
            </a:r>
            <a:r>
              <a:rPr lang="en-US" baseline="30000" dirty="0"/>
              <a:t>®</a:t>
            </a:r>
            <a:r>
              <a:rPr lang="en-US" dirty="0"/>
              <a:t> 2019</a:t>
            </a:r>
          </a:p>
        </p:txBody>
      </p:sp>
      <p:sp>
        <p:nvSpPr>
          <p:cNvPr id="3" name="Text Placeholder 2">
            <a:extLst>
              <a:ext uri="{FF2B5EF4-FFF2-40B4-BE49-F238E27FC236}">
                <a16:creationId xmlns:a16="http://schemas.microsoft.com/office/drawing/2014/main" id="{D9FF37D6-C36A-4709-BCF9-48FFEA87CDF2}"/>
              </a:ext>
            </a:extLst>
          </p:cNvPr>
          <p:cNvSpPr>
            <a:spLocks noGrp="1"/>
          </p:cNvSpPr>
          <p:nvPr>
            <p:ph type="body" sz="quarter" idx="11"/>
          </p:nvPr>
        </p:nvSpPr>
        <p:spPr>
          <a:xfrm>
            <a:off x="513347" y="1872479"/>
            <a:ext cx="9452689" cy="3759312"/>
          </a:xfrm>
        </p:spPr>
        <p:txBody>
          <a:bodyPr/>
          <a:lstStyle/>
          <a:p>
            <a:r>
              <a:rPr lang="en-US" dirty="0">
                <a:solidFill>
                  <a:srgbClr val="4C4C4C"/>
                </a:solidFill>
              </a:rPr>
              <a:t>The globally recognized COBIT Framework, which helps ensure effective enterprise governance of information and technology, has been updated with new information and guidance, facilitating easier, tailored implementation—strengthening COBIT’s continuing role as an important driver of innovation and business transformation.  This document sets the scene for the upcoming release of COBIT</a:t>
            </a:r>
            <a:r>
              <a:rPr lang="en-US" baseline="30000" dirty="0">
                <a:solidFill>
                  <a:srgbClr val="4C4C4C"/>
                </a:solidFill>
              </a:rPr>
              <a:t>®</a:t>
            </a:r>
            <a:r>
              <a:rPr lang="en-US" dirty="0">
                <a:solidFill>
                  <a:srgbClr val="4C4C4C"/>
                </a:solidFill>
              </a:rPr>
              <a:t> 2019 guidance.</a:t>
            </a:r>
          </a:p>
          <a:p>
            <a:endParaRPr lang="en-US" dirty="0"/>
          </a:p>
        </p:txBody>
      </p:sp>
    </p:spTree>
    <p:extLst>
      <p:ext uri="{BB962C8B-B14F-4D97-AF65-F5344CB8AC3E}">
        <p14:creationId xmlns:p14="http://schemas.microsoft.com/office/powerpoint/2010/main" val="400919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C7A639-C45E-4F7E-8BA3-8E1ED88CABF4}"/>
              </a:ext>
            </a:extLst>
          </p:cNvPr>
          <p:cNvSpPr>
            <a:spLocks noGrp="1"/>
          </p:cNvSpPr>
          <p:nvPr>
            <p:ph type="body" sz="quarter" idx="10"/>
          </p:nvPr>
        </p:nvSpPr>
        <p:spPr>
          <a:xfrm>
            <a:off x="341059" y="450878"/>
            <a:ext cx="5471422" cy="545715"/>
          </a:xfrm>
        </p:spPr>
        <p:txBody>
          <a:bodyPr/>
          <a:lstStyle/>
          <a:p>
            <a:r>
              <a:rPr lang="nl-BE" dirty="0"/>
              <a:t>Remembering John Lainhart</a:t>
            </a:r>
            <a:endParaRPr lang="en-GB" dirty="0"/>
          </a:p>
        </p:txBody>
      </p:sp>
      <p:sp>
        <p:nvSpPr>
          <p:cNvPr id="5" name="Text Placeholder 4">
            <a:extLst>
              <a:ext uri="{FF2B5EF4-FFF2-40B4-BE49-F238E27FC236}">
                <a16:creationId xmlns:a16="http://schemas.microsoft.com/office/drawing/2014/main" id="{0AD94F0F-46F5-4171-B986-04919F6F6911}"/>
              </a:ext>
            </a:extLst>
          </p:cNvPr>
          <p:cNvSpPr>
            <a:spLocks noGrp="1"/>
          </p:cNvSpPr>
          <p:nvPr>
            <p:ph type="body" sz="quarter" idx="11"/>
          </p:nvPr>
        </p:nvSpPr>
        <p:spPr>
          <a:xfrm>
            <a:off x="341059" y="1332094"/>
            <a:ext cx="5471421" cy="4193812"/>
          </a:xfrm>
        </p:spPr>
        <p:txBody>
          <a:bodyPr/>
          <a:lstStyle/>
          <a:p>
            <a:pPr marL="342900" indent="-342900">
              <a:buFont typeface="Arial" panose="020B0604020202020204" pitchFamily="34" charset="0"/>
              <a:buChar char="•"/>
            </a:pPr>
            <a:r>
              <a:rPr lang="nl-BE" dirty="0">
                <a:solidFill>
                  <a:srgbClr val="4C4C4C"/>
                </a:solidFill>
              </a:rPr>
              <a:t>In </a:t>
            </a:r>
            <a:r>
              <a:rPr lang="nl-BE" dirty="0" err="1">
                <a:solidFill>
                  <a:srgbClr val="4C4C4C"/>
                </a:solidFill>
              </a:rPr>
              <a:t>dedication</a:t>
            </a:r>
            <a:r>
              <a:rPr lang="nl-BE" dirty="0">
                <a:solidFill>
                  <a:srgbClr val="4C4C4C"/>
                </a:solidFill>
              </a:rPr>
              <a:t> </a:t>
            </a:r>
            <a:r>
              <a:rPr lang="nl-BE" dirty="0" err="1">
                <a:solidFill>
                  <a:srgbClr val="4C4C4C"/>
                </a:solidFill>
              </a:rPr>
              <a:t>to</a:t>
            </a:r>
            <a:r>
              <a:rPr lang="nl-BE" dirty="0">
                <a:solidFill>
                  <a:srgbClr val="4C4C4C"/>
                </a:solidFill>
              </a:rPr>
              <a:t> John Lainhart, </a:t>
            </a:r>
            <a:r>
              <a:rPr lang="nl-BE" dirty="0" err="1">
                <a:solidFill>
                  <a:srgbClr val="4C4C4C"/>
                </a:solidFill>
              </a:rPr>
              <a:t>who</a:t>
            </a:r>
            <a:r>
              <a:rPr lang="nl-BE" dirty="0">
                <a:solidFill>
                  <a:srgbClr val="4C4C4C"/>
                </a:solidFill>
              </a:rPr>
              <a:t> was </a:t>
            </a:r>
            <a:r>
              <a:rPr lang="nl-BE" dirty="0" err="1">
                <a:solidFill>
                  <a:srgbClr val="4C4C4C"/>
                </a:solidFill>
              </a:rPr>
              <a:t>there</a:t>
            </a:r>
            <a:r>
              <a:rPr lang="nl-BE" dirty="0">
                <a:solidFill>
                  <a:srgbClr val="4C4C4C"/>
                </a:solidFill>
              </a:rPr>
              <a:t> </a:t>
            </a:r>
            <a:r>
              <a:rPr lang="nl-BE" dirty="0" err="1">
                <a:solidFill>
                  <a:srgbClr val="4C4C4C"/>
                </a:solidFill>
              </a:rPr>
              <a:t>from</a:t>
            </a:r>
            <a:r>
              <a:rPr lang="nl-BE" dirty="0">
                <a:solidFill>
                  <a:srgbClr val="4C4C4C"/>
                </a:solidFill>
              </a:rPr>
              <a:t> COBIT </a:t>
            </a:r>
            <a:r>
              <a:rPr lang="nl-BE" dirty="0" err="1">
                <a:solidFill>
                  <a:srgbClr val="4C4C4C"/>
                </a:solidFill>
              </a:rPr>
              <a:t>day</a:t>
            </a:r>
            <a:r>
              <a:rPr lang="nl-BE" dirty="0">
                <a:solidFill>
                  <a:srgbClr val="4C4C4C"/>
                </a:solidFill>
              </a:rPr>
              <a:t> -1 in 1995 </a:t>
            </a:r>
            <a:r>
              <a:rPr lang="nl-BE" dirty="0" err="1">
                <a:solidFill>
                  <a:srgbClr val="4C4C4C"/>
                </a:solidFill>
              </a:rPr>
              <a:t>until</a:t>
            </a:r>
            <a:r>
              <a:rPr lang="nl-BE" dirty="0">
                <a:solidFill>
                  <a:srgbClr val="4C4C4C"/>
                </a:solidFill>
              </a:rPr>
              <a:t> his passing in September 2018.</a:t>
            </a:r>
          </a:p>
          <a:p>
            <a:pPr marL="342900" indent="-342900">
              <a:buFont typeface="Arial" panose="020B0604020202020204" pitchFamily="34" charset="0"/>
              <a:buChar char="•"/>
            </a:pPr>
            <a:r>
              <a:rPr lang="nl-BE" dirty="0">
                <a:solidFill>
                  <a:srgbClr val="4C4C4C"/>
                </a:solidFill>
              </a:rPr>
              <a:t>John was the relentless support behind many COBIT related projects, including COBIT 2019 .</a:t>
            </a:r>
          </a:p>
          <a:p>
            <a:pPr marL="342900" indent="-342900">
              <a:buFont typeface="Arial" panose="020B0604020202020204" pitchFamily="34" charset="0"/>
              <a:buChar char="•"/>
            </a:pPr>
            <a:r>
              <a:rPr lang="nl-BE" dirty="0">
                <a:solidFill>
                  <a:srgbClr val="4C4C4C"/>
                </a:solidFill>
              </a:rPr>
              <a:t>ISACA is extremely grateful for John and his vision, and COBIT 2019  (and its progeny) are his legacy.</a:t>
            </a:r>
          </a:p>
          <a:p>
            <a:endParaRPr lang="en-GB" dirty="0"/>
          </a:p>
        </p:txBody>
      </p:sp>
      <p:pic>
        <p:nvPicPr>
          <p:cNvPr id="7" name="Content Placeholder 8" descr="A person sitting at a table&#10;&#10;Description generated with very high confidence">
            <a:extLst>
              <a:ext uri="{FF2B5EF4-FFF2-40B4-BE49-F238E27FC236}">
                <a16:creationId xmlns:a16="http://schemas.microsoft.com/office/drawing/2014/main" id="{ABFBEFB3-4E83-448E-8EAB-0F5A392C7625}"/>
              </a:ext>
            </a:extLst>
          </p:cNvPr>
          <p:cNvPicPr>
            <a:picLocks noGrp="1" noChangeAspect="1"/>
          </p:cNvPicPr>
          <p:nvPr>
            <p:ph type="chart" sz="quarter" idx="13"/>
          </p:nvPr>
        </p:nvPicPr>
        <p:blipFill>
          <a:blip r:embed="rId2"/>
          <a:stretch>
            <a:fillRect/>
          </a:stretch>
        </p:blipFill>
        <p:spPr>
          <a:xfrm>
            <a:off x="6802323" y="450850"/>
            <a:ext cx="4580166" cy="5176838"/>
          </a:xfrm>
        </p:spPr>
      </p:pic>
    </p:spTree>
    <p:extLst>
      <p:ext uri="{BB962C8B-B14F-4D97-AF65-F5344CB8AC3E}">
        <p14:creationId xmlns:p14="http://schemas.microsoft.com/office/powerpoint/2010/main" val="296013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603A4-43BE-4D90-A71F-0BCA8CE5FCF4}"/>
              </a:ext>
            </a:extLst>
          </p:cNvPr>
          <p:cNvSpPr>
            <a:spLocks noGrp="1"/>
          </p:cNvSpPr>
          <p:nvPr>
            <p:ph type="body" sz="quarter" idx="10"/>
          </p:nvPr>
        </p:nvSpPr>
        <p:spPr>
          <a:xfrm>
            <a:off x="426652" y="4432300"/>
            <a:ext cx="5288348" cy="1129265"/>
          </a:xfrm>
        </p:spPr>
        <p:txBody>
          <a:bodyPr/>
          <a:lstStyle/>
          <a:p>
            <a:pPr algn="l"/>
            <a:r>
              <a:rPr lang="en-US" sz="4400" b="1" dirty="0"/>
              <a:t>INTRODUCTION</a:t>
            </a:r>
          </a:p>
          <a:p>
            <a:pPr algn="l"/>
            <a:r>
              <a:rPr lang="en-US" sz="1600" dirty="0"/>
              <a:t>ENTERPRISE GOVERNANCE OF INFORMATION &amp; TECHNOLOGY (EGIT) AND THE NATURE OF COBIT</a:t>
            </a:r>
          </a:p>
          <a:p>
            <a:pPr algn="l"/>
            <a:endParaRPr lang="en-US" dirty="0"/>
          </a:p>
        </p:txBody>
      </p:sp>
    </p:spTree>
    <p:extLst>
      <p:ext uri="{BB962C8B-B14F-4D97-AF65-F5344CB8AC3E}">
        <p14:creationId xmlns:p14="http://schemas.microsoft.com/office/powerpoint/2010/main" val="75499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EF3159-BC5D-4181-B486-91A371743509}"/>
              </a:ext>
            </a:extLst>
          </p:cNvPr>
          <p:cNvSpPr>
            <a:spLocks noGrp="1"/>
          </p:cNvSpPr>
          <p:nvPr>
            <p:ph type="body" sz="quarter" idx="11"/>
          </p:nvPr>
        </p:nvSpPr>
        <p:spPr>
          <a:xfrm>
            <a:off x="495300" y="1656578"/>
            <a:ext cx="9613900" cy="4210821"/>
          </a:xfrm>
        </p:spPr>
        <p:txBody>
          <a:bodyPr/>
          <a:lstStyle/>
          <a:p>
            <a:r>
              <a:rPr lang="en-US" sz="2400" dirty="0">
                <a:solidFill>
                  <a:schemeClr val="tx2">
                    <a:lumMod val="75000"/>
                  </a:schemeClr>
                </a:solidFill>
                <a:latin typeface="Arial" panose="020B0604020202020204" pitchFamily="34" charset="0"/>
                <a:cs typeface="Arial" panose="020B0604020202020204" pitchFamily="34" charset="0"/>
              </a:rPr>
              <a:t>In the light of digital transformation, information and technology (I&amp;T) have become crucial in the support, sustainability and growth of enterprises.</a:t>
            </a:r>
          </a:p>
          <a:p>
            <a:endParaRPr lang="en-US" sz="2400" dirty="0">
              <a:solidFill>
                <a:schemeClr val="tx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Previously, governing boards and senior management could delegate, ignore or avoid I&amp;T-related decisions </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In most sectors and industries, such attitudes are now ill advised </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Digitized enterprises are increasingly dependent on I&amp;T for survival and growth </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Stakeholder value creation is often driven by a high degree of digitization in new business models, efficient processes, successful innovation, etc.</a:t>
            </a:r>
            <a:endParaRPr lang="en-US" u="sng" dirty="0">
              <a:solidFill>
                <a:srgbClr val="3E4446"/>
              </a:solidFill>
              <a:latin typeface="Arial" panose="020B0604020202020204" pitchFamily="34" charset="0"/>
              <a:cs typeface="Arial" panose="020B0604020202020204" pitchFamily="34" charset="0"/>
            </a:endParaRPr>
          </a:p>
          <a:p>
            <a:endParaRPr lang="en-US" dirty="0"/>
          </a:p>
        </p:txBody>
      </p:sp>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11386015"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ENTERPRISE GOVERNANCE OF INFORMATION AND TECHNOLOGY (EGIT)</a:t>
            </a:r>
            <a:endParaRPr lang="en-US" sz="2399" b="1" dirty="0">
              <a:solidFill>
                <a:srgbClr val="626F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37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EF3159-BC5D-4181-B486-91A371743509}"/>
              </a:ext>
            </a:extLst>
          </p:cNvPr>
          <p:cNvSpPr>
            <a:spLocks noGrp="1"/>
          </p:cNvSpPr>
          <p:nvPr>
            <p:ph type="body" sz="quarter" idx="11"/>
          </p:nvPr>
        </p:nvSpPr>
        <p:spPr>
          <a:xfrm>
            <a:off x="495300" y="1656578"/>
            <a:ext cx="9613900" cy="4210821"/>
          </a:xfrm>
        </p:spPr>
        <p:txBody>
          <a:bodyPr/>
          <a:lstStyle/>
          <a:p>
            <a:pPr defTabSz="914126">
              <a:defRPr/>
            </a:pPr>
            <a:r>
              <a:rPr lang="en-US" sz="2400" dirty="0">
                <a:solidFill>
                  <a:schemeClr val="tx2">
                    <a:lumMod val="50000"/>
                  </a:schemeClr>
                </a:solidFill>
                <a:latin typeface="Arial" panose="020B0604020202020204" pitchFamily="34" charset="0"/>
                <a:cs typeface="Arial" panose="020B0604020202020204" pitchFamily="34" charset="0"/>
              </a:rPr>
              <a:t>Given the centrality of I&amp;T for enterprise risk management and value generation, a specific focus on enterprise governance of information and technology (EGIT) has arisen over the last two decades.</a:t>
            </a:r>
          </a:p>
          <a:p>
            <a:endParaRPr lang="en-US" b="1" u="sng" dirty="0">
              <a:latin typeface="Arial" panose="020B0604020202020204" pitchFamily="34" charset="0"/>
              <a:cs typeface="Arial" panose="020B0604020202020204" pitchFamily="34" charset="0"/>
            </a:endParaRPr>
          </a:p>
          <a:p>
            <a:r>
              <a:rPr lang="en-US" b="1" u="sng" dirty="0">
                <a:solidFill>
                  <a:srgbClr val="3E4446"/>
                </a:solidFill>
                <a:latin typeface="Arial" panose="020B0604020202020204" pitchFamily="34" charset="0"/>
                <a:cs typeface="Arial" panose="020B0604020202020204" pitchFamily="34" charset="0"/>
              </a:rPr>
              <a:t>EGIT is an integral part of corporate governance </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Exercised by the board that oversees the definition and implementation of processes, structures and relational mechanisms</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Enables both business and IT people to execute their responsibilities in support of business/IT alignment</a:t>
            </a:r>
          </a:p>
          <a:p>
            <a:pPr marL="342900" indent="-342900">
              <a:buFont typeface="Arial" panose="020B0604020202020204" pitchFamily="34" charset="0"/>
              <a:buChar char="•"/>
            </a:pPr>
            <a:r>
              <a:rPr lang="en-US" dirty="0">
                <a:solidFill>
                  <a:srgbClr val="3E4446"/>
                </a:solidFill>
                <a:latin typeface="Arial" panose="020B0604020202020204" pitchFamily="34" charset="0"/>
                <a:cs typeface="Arial" panose="020B0604020202020204" pitchFamily="34" charset="0"/>
              </a:rPr>
              <a:t>Enables creation of business value from I&amp;T-enabled business investments</a:t>
            </a:r>
            <a:endParaRPr lang="en-US" u="sng" dirty="0">
              <a:solidFill>
                <a:srgbClr val="3E4446"/>
              </a:solidFill>
              <a:latin typeface="Arial" panose="020B0604020202020204" pitchFamily="34" charset="0"/>
              <a:cs typeface="Arial" panose="020B0604020202020204" pitchFamily="34" charset="0"/>
            </a:endParaRPr>
          </a:p>
          <a:p>
            <a:endParaRPr lang="en-US" dirty="0"/>
          </a:p>
        </p:txBody>
      </p:sp>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11386015"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ENTERPRISE GOVERNANCE OF INFORMATION AND TECHNOLOGY (EGIT)</a:t>
            </a:r>
            <a:endParaRPr lang="en-US" sz="2399" b="1" dirty="0">
              <a:solidFill>
                <a:srgbClr val="626F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78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EF3159-BC5D-4181-B486-91A371743509}"/>
              </a:ext>
            </a:extLst>
          </p:cNvPr>
          <p:cNvSpPr>
            <a:spLocks noGrp="1"/>
          </p:cNvSpPr>
          <p:nvPr>
            <p:ph type="body" sz="quarter" idx="11"/>
          </p:nvPr>
        </p:nvSpPr>
        <p:spPr>
          <a:xfrm>
            <a:off x="609600" y="1968240"/>
            <a:ext cx="6261100" cy="3055122"/>
          </a:xfrm>
        </p:spPr>
        <p:txBody>
          <a:bodyPr/>
          <a:lstStyle/>
          <a:p>
            <a:pPr>
              <a:lnSpc>
                <a:spcPct val="90000"/>
              </a:lnSpc>
            </a:pPr>
            <a:r>
              <a:rPr lang="en-US" sz="2200" dirty="0">
                <a:solidFill>
                  <a:srgbClr val="3E4446"/>
                </a:solidFill>
              </a:rPr>
              <a:t>Fundamentally, EGIT is concerned with value delivery from digital transformation and the mitigation of business risk that results from digital transformation.   </a:t>
            </a:r>
          </a:p>
          <a:p>
            <a:pPr>
              <a:lnSpc>
                <a:spcPct val="90000"/>
              </a:lnSpc>
            </a:pPr>
            <a:endParaRPr lang="en-US" sz="2200" dirty="0">
              <a:solidFill>
                <a:srgbClr val="3E4446"/>
              </a:solidFill>
            </a:endParaRPr>
          </a:p>
          <a:p>
            <a:pPr>
              <a:lnSpc>
                <a:spcPct val="90000"/>
              </a:lnSpc>
            </a:pPr>
            <a:r>
              <a:rPr lang="en-US" sz="2200" dirty="0">
                <a:solidFill>
                  <a:srgbClr val="3E4446"/>
                </a:solidFill>
              </a:rPr>
              <a:t>More specifically, three main outcomes can be expected after successful adoption of EGIT.</a:t>
            </a:r>
          </a:p>
          <a:p>
            <a:endParaRPr lang="en-US" dirty="0"/>
          </a:p>
        </p:txBody>
      </p:sp>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7587563"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ENTERPRISE GOVERNANCE OF INFORMATION AND TECHNOLOGY (EGIT)</a:t>
            </a:r>
            <a:endParaRPr lang="en-US" sz="2399" b="1" dirty="0">
              <a:solidFill>
                <a:srgbClr val="626F7A"/>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B6609A99-B054-4CC4-A714-35B79BD5930D}"/>
              </a:ext>
            </a:extLst>
          </p:cNvPr>
          <p:cNvGraphicFramePr/>
          <p:nvPr>
            <p:extLst>
              <p:ext uri="{D42A27DB-BD31-4B8C-83A1-F6EECF244321}">
                <p14:modId xmlns:p14="http://schemas.microsoft.com/office/powerpoint/2010/main" val="521618706"/>
              </p:ext>
            </p:extLst>
          </p:nvPr>
        </p:nvGraphicFramePr>
        <p:xfrm>
          <a:off x="4296537" y="528216"/>
          <a:ext cx="8125883" cy="5935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53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EF3159-BC5D-4181-B486-91A371743509}"/>
              </a:ext>
            </a:extLst>
          </p:cNvPr>
          <p:cNvSpPr>
            <a:spLocks noGrp="1"/>
          </p:cNvSpPr>
          <p:nvPr>
            <p:ph type="body" sz="quarter" idx="11"/>
          </p:nvPr>
        </p:nvSpPr>
        <p:spPr>
          <a:xfrm>
            <a:off x="495300" y="1426076"/>
            <a:ext cx="8950325" cy="2842421"/>
          </a:xfrm>
        </p:spPr>
        <p:txBody>
          <a:bodyPr/>
          <a:lstStyle/>
          <a:p>
            <a:r>
              <a:rPr lang="en-GB" sz="2199" dirty="0">
                <a:solidFill>
                  <a:schemeClr val="accent1">
                    <a:lumMod val="50000"/>
                  </a:schemeClr>
                </a:solidFill>
                <a:latin typeface="Arial" panose="020B0604020202020204" pitchFamily="34" charset="0"/>
                <a:cs typeface="Arial" panose="020B0604020202020204" pitchFamily="34" charset="0"/>
              </a:rPr>
              <a:t>COBIT is a framework for the governance and management of enterprise information and technology, aimed at the whole enterprise. </a:t>
            </a:r>
          </a:p>
          <a:p>
            <a:pPr>
              <a:spcBef>
                <a:spcPts val="400"/>
              </a:spcBef>
            </a:pPr>
            <a:endParaRPr lang="en-GB" dirty="0">
              <a:solidFill>
                <a:schemeClr val="accent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GB" sz="2000" dirty="0">
                <a:solidFill>
                  <a:srgbClr val="363636"/>
                </a:solidFill>
                <a:latin typeface="Arial" panose="020B0604020202020204" pitchFamily="34" charset="0"/>
                <a:cs typeface="Arial" panose="020B0604020202020204" pitchFamily="34" charset="0"/>
              </a:rPr>
              <a:t>Enterprise I&amp;T means all the technology and information processing the enterprise puts in place to achieve its goals, regardless of where this happens in the enterprise </a:t>
            </a:r>
          </a:p>
          <a:p>
            <a:pPr marL="285750" lvl="1" indent="-285750">
              <a:buFont typeface="Arial" panose="020B0604020202020204" pitchFamily="34" charset="0"/>
              <a:buChar char="•"/>
            </a:pPr>
            <a:r>
              <a:rPr lang="en-GB" sz="2000" dirty="0">
                <a:solidFill>
                  <a:srgbClr val="363636"/>
                </a:solidFill>
                <a:latin typeface="Arial" panose="020B0604020202020204" pitchFamily="34" charset="0"/>
                <a:cs typeface="Arial" panose="020B0604020202020204" pitchFamily="34" charset="0"/>
              </a:rPr>
              <a:t>Enterprise I&amp;T is not limited to the IT department of an organization, but certainly includes it</a:t>
            </a:r>
            <a:endParaRPr lang="en-US" sz="2000" dirty="0">
              <a:solidFill>
                <a:srgbClr val="363636"/>
              </a:solidFill>
            </a:endParaRPr>
          </a:p>
        </p:txBody>
      </p:sp>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11386015"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COBIT AS AN INFORMATION &amp; TECHNOLOGY (I&amp;T) FRAMEWORK</a:t>
            </a:r>
            <a:endParaRPr lang="en-US" sz="2399" b="1" dirty="0">
              <a:solidFill>
                <a:srgbClr val="626F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54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a:extLst>
              <a:ext uri="{FF2B5EF4-FFF2-40B4-BE49-F238E27FC236}">
                <a16:creationId xmlns:a16="http://schemas.microsoft.com/office/drawing/2014/main" id="{DC767500-AC13-427F-97A2-205B8BE3EE52}"/>
              </a:ext>
            </a:extLst>
          </p:cNvPr>
          <p:cNvGraphicFramePr>
            <a:graphicFrameLocks/>
          </p:cNvGraphicFramePr>
          <p:nvPr>
            <p:extLst>
              <p:ext uri="{D42A27DB-BD31-4B8C-83A1-F6EECF244321}">
                <p14:modId xmlns:p14="http://schemas.microsoft.com/office/powerpoint/2010/main" val="2271823942"/>
              </p:ext>
            </p:extLst>
          </p:nvPr>
        </p:nvGraphicFramePr>
        <p:xfrm>
          <a:off x="685411" y="1209397"/>
          <a:ext cx="9499113" cy="4898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67BB4679-0995-4949-8A3E-D376677AF43D}"/>
              </a:ext>
            </a:extLst>
          </p:cNvPr>
          <p:cNvSpPr txBox="1">
            <a:spLocks/>
          </p:cNvSpPr>
          <p:nvPr/>
        </p:nvSpPr>
        <p:spPr>
          <a:xfrm>
            <a:off x="401405" y="394613"/>
            <a:ext cx="11386015" cy="985849"/>
          </a:xfrm>
          <a:prstGeom prst="rect">
            <a:avLst/>
          </a:prstGeom>
        </p:spPr>
        <p:txBody>
          <a:bodyPr>
            <a:normAutofit/>
          </a:bodyPr>
          <a:lstStyle>
            <a:lvl1pPr algn="ctr" defTabSz="579011" rtl="0" eaLnBrk="1" latinLnBrk="0" hangingPunct="1">
              <a:spcBef>
                <a:spcPct val="0"/>
              </a:spcBef>
              <a:buNone/>
              <a:defRPr sz="5600" kern="1200">
                <a:solidFill>
                  <a:schemeClr val="tx1"/>
                </a:solidFill>
                <a:latin typeface="+mj-lt"/>
                <a:ea typeface="+mj-ea"/>
                <a:cs typeface="+mj-cs"/>
              </a:defRPr>
            </a:lvl1pPr>
          </a:lstStyle>
          <a:p>
            <a:pPr algn="l"/>
            <a:r>
              <a:rPr lang="en-US" sz="2399" b="1" dirty="0">
                <a:solidFill>
                  <a:srgbClr val="861836"/>
                </a:solidFill>
                <a:latin typeface="Arial" panose="020B0604020202020204" pitchFamily="34" charset="0"/>
                <a:cs typeface="Arial" panose="020B0604020202020204" pitchFamily="34" charset="0"/>
              </a:rPr>
              <a:t>INTRODUCTION</a:t>
            </a:r>
            <a:br>
              <a:rPr lang="en-US" sz="2399" b="1" dirty="0">
                <a:solidFill>
                  <a:srgbClr val="861836"/>
                </a:solidFill>
                <a:latin typeface="Arial" panose="020B0604020202020204" pitchFamily="34" charset="0"/>
                <a:cs typeface="Arial" panose="020B0604020202020204" pitchFamily="34" charset="0"/>
              </a:rPr>
            </a:br>
            <a:r>
              <a:rPr lang="en-US" sz="1600" b="1" dirty="0">
                <a:solidFill>
                  <a:srgbClr val="626F7A"/>
                </a:solidFill>
                <a:latin typeface="Arial" panose="020B0604020202020204" pitchFamily="34" charset="0"/>
                <a:cs typeface="Arial" panose="020B0604020202020204" pitchFamily="34" charset="0"/>
              </a:rPr>
              <a:t>GOVERNANCE AND MANAGEMENT DEFINED</a:t>
            </a:r>
            <a:endParaRPr lang="en-US" sz="2399" b="1" dirty="0">
              <a:solidFill>
                <a:srgbClr val="626F7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6ED985-A75E-466E-8708-2EFD633E455B}"/>
              </a:ext>
            </a:extLst>
          </p:cNvPr>
          <p:cNvSpPr txBox="1"/>
          <p:nvPr/>
        </p:nvSpPr>
        <p:spPr>
          <a:xfrm>
            <a:off x="6408680" y="3941153"/>
            <a:ext cx="5094733" cy="1692771"/>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363636"/>
                </a:solidFill>
              </a:rPr>
              <a:t>Plans, builds, runs and monitors activities, in alignment with the direction set by the governance body, to achieve the enterprise objectives</a:t>
            </a:r>
          </a:p>
          <a:p>
            <a:endParaRPr lang="en-US" dirty="0"/>
          </a:p>
        </p:txBody>
      </p:sp>
      <p:sp>
        <p:nvSpPr>
          <p:cNvPr id="11" name="TextBox 10">
            <a:extLst>
              <a:ext uri="{FF2B5EF4-FFF2-40B4-BE49-F238E27FC236}">
                <a16:creationId xmlns:a16="http://schemas.microsoft.com/office/drawing/2014/main" id="{BA3A092A-3428-44B8-BEFF-0EC993C392B4}"/>
              </a:ext>
            </a:extLst>
          </p:cNvPr>
          <p:cNvSpPr txBox="1"/>
          <p:nvPr/>
        </p:nvSpPr>
        <p:spPr>
          <a:xfrm>
            <a:off x="6408680" y="1286992"/>
            <a:ext cx="5094733" cy="2246769"/>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solidFill>
                  <a:srgbClr val="363636"/>
                </a:solidFill>
              </a:rPr>
              <a:t>Ensure stakeholder needs, conditions and options are evaluated to determine enterprise objectives</a:t>
            </a:r>
          </a:p>
          <a:p>
            <a:pPr marL="285750" lvl="0" indent="-285750">
              <a:buFont typeface="Arial" panose="020B0604020202020204" pitchFamily="34" charset="0"/>
              <a:buChar char="•"/>
            </a:pPr>
            <a:r>
              <a:rPr lang="en-GB" sz="2000" dirty="0">
                <a:solidFill>
                  <a:srgbClr val="363636"/>
                </a:solidFill>
              </a:rPr>
              <a:t>Ensure direction is set through prioritization and decision making</a:t>
            </a:r>
          </a:p>
          <a:p>
            <a:pPr marL="285750" lvl="0" indent="-285750">
              <a:buFont typeface="Arial" panose="020B0604020202020204" pitchFamily="34" charset="0"/>
              <a:buChar char="•"/>
            </a:pPr>
            <a:r>
              <a:rPr lang="en-GB" sz="2000" dirty="0">
                <a:solidFill>
                  <a:srgbClr val="363636"/>
                </a:solidFill>
              </a:rPr>
              <a:t>Ensure performance and compliance are monitored against objectives</a:t>
            </a:r>
            <a:endParaRPr lang="en-US" dirty="0">
              <a:solidFill>
                <a:srgbClr val="363636"/>
              </a:solidFill>
            </a:endParaRPr>
          </a:p>
        </p:txBody>
      </p:sp>
    </p:spTree>
    <p:extLst>
      <p:ext uri="{BB962C8B-B14F-4D97-AF65-F5344CB8AC3E}">
        <p14:creationId xmlns:p14="http://schemas.microsoft.com/office/powerpoint/2010/main" val="3208349061"/>
      </p:ext>
    </p:extLst>
  </p:cSld>
  <p:clrMapOvr>
    <a:masterClrMapping/>
  </p:clrMapOvr>
</p:sld>
</file>

<file path=ppt/theme/theme1.xml><?xml version="1.0" encoding="utf-8"?>
<a:theme xmlns:a="http://schemas.openxmlformats.org/drawingml/2006/main" name="Office Theme">
  <a:themeElements>
    <a:clrScheme name="Custom 1">
      <a:dk1>
        <a:srgbClr val="464C4D"/>
      </a:dk1>
      <a:lt1>
        <a:sysClr val="window" lastClr="FFFFFF"/>
      </a:lt1>
      <a:dk2>
        <a:srgbClr val="1F497D"/>
      </a:dk2>
      <a:lt2>
        <a:srgbClr val="EEECE1"/>
      </a:lt2>
      <a:accent1>
        <a:srgbClr val="4F81BD"/>
      </a:accent1>
      <a:accent2>
        <a:srgbClr val="830E36"/>
      </a:accent2>
      <a:accent3>
        <a:srgbClr val="687278"/>
      </a:accent3>
      <a:accent4>
        <a:srgbClr val="586067"/>
      </a:accent4>
      <a:accent5>
        <a:srgbClr val="D7D7D7"/>
      </a:accent5>
      <a:accent6>
        <a:srgbClr val="DC000F"/>
      </a:accent6>
      <a:hlink>
        <a:srgbClr val="0000FF"/>
      </a:hlink>
      <a:folHlink>
        <a:srgbClr val="800080"/>
      </a:folHlink>
    </a:clrScheme>
    <a:fontScheme name="ISACA 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C9566F89E6C4CB48E6B23428C9AC9" ma:contentTypeVersion="4" ma:contentTypeDescription="Create a new document." ma:contentTypeScope="" ma:versionID="2df41aa2c84b41634136ac0e9b87c255">
  <xsd:schema xmlns:xsd="http://www.w3.org/2001/XMLSchema" xmlns:xs="http://www.w3.org/2001/XMLSchema" xmlns:p="http://schemas.microsoft.com/office/2006/metadata/properties" xmlns:ns2="d780d937-44ed-4a2f-a620-9e0650ffe053" xmlns:ns3="94ddbee0-859a-4d87-a22f-64b84b7e0225" targetNamespace="http://schemas.microsoft.com/office/2006/metadata/properties" ma:root="true" ma:fieldsID="bedd70ffeb32f8d7586cc47bdd3ecbc9" ns2:_="" ns3:_="">
    <xsd:import namespace="d780d937-44ed-4a2f-a620-9e0650ffe053"/>
    <xsd:import namespace="94ddbee0-859a-4d87-a22f-64b84b7e02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80d937-44ed-4a2f-a620-9e0650ffe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ddbee0-859a-4d87-a22f-64b84b7e02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4ddbee0-859a-4d87-a22f-64b84b7e0225">
      <UserInfo>
        <DisplayName>dirk.steuperaert@it-in-balance.be</DisplayName>
        <AccountId>19</AccountId>
        <AccountType/>
      </UserInfo>
      <UserInfo>
        <DisplayName>Jessica Burnett</DisplayName>
        <AccountId>22</AccountId>
        <AccountType/>
      </UserInfo>
    </SharedWithUsers>
  </documentManagement>
</p:properties>
</file>

<file path=customXml/itemProps1.xml><?xml version="1.0" encoding="utf-8"?>
<ds:datastoreItem xmlns:ds="http://schemas.openxmlformats.org/officeDocument/2006/customXml" ds:itemID="{F15236DB-CC7F-4CB0-A437-C532DB424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80d937-44ed-4a2f-a620-9e0650ffe053"/>
    <ds:schemaRef ds:uri="94ddbee0-859a-4d87-a22f-64b84b7e0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AF4E3-8D90-4B10-AD10-276DBBC38809}">
  <ds:schemaRefs>
    <ds:schemaRef ds:uri="http://schemas.microsoft.com/sharepoint/v3/contenttype/forms"/>
  </ds:schemaRefs>
</ds:datastoreItem>
</file>

<file path=customXml/itemProps3.xml><?xml version="1.0" encoding="utf-8"?>
<ds:datastoreItem xmlns:ds="http://schemas.openxmlformats.org/officeDocument/2006/customXml" ds:itemID="{C164C586-72AE-4C96-98E7-585F1B707F80}">
  <ds:schemaRefs>
    <ds:schemaRef ds:uri="94ddbee0-859a-4d87-a22f-64b84b7e0225"/>
    <ds:schemaRef ds:uri="http://www.w3.org/XML/1998/namespace"/>
    <ds:schemaRef ds:uri="d780d937-44ed-4a2f-a620-9e0650ffe053"/>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9205</TotalTime>
  <Words>813</Words>
  <Application>Microsoft Office PowerPoint</Application>
  <PresentationFormat>Custom</PresentationFormat>
  <Paragraphs>78</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.AppleSystemUIFont</vt:lpstr>
      <vt:lpstr>Arial</vt:lpstr>
      <vt:lpstr>Calibri</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Jakymaky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dc:creator>
  <cp:lastModifiedBy>Jessica Burnett</cp:lastModifiedBy>
  <cp:revision>152</cp:revision>
  <dcterms:created xsi:type="dcterms:W3CDTF">2013-11-04T17:01:48Z</dcterms:created>
  <dcterms:modified xsi:type="dcterms:W3CDTF">2018-10-17T21:31:25Z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0x010100EC8C9566F89E6C4CB48E6B23428C9AC9</vt:lpwstr>
  </property>
</Properties>
</file>